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5" r:id="rId5"/>
  </p:sldMasterIdLst>
  <p:notesMasterIdLst>
    <p:notesMasterId r:id="rId10"/>
  </p:notesMasterIdLst>
  <p:sldIdLst>
    <p:sldId id="2147478216" r:id="rId6"/>
    <p:sldId id="1080" r:id="rId7"/>
    <p:sldId id="2147478223" r:id="rId8"/>
    <p:sldId id="214747822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B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EBAB9F-52ED-4F62-82ED-837192AAEFCA}" v="11" dt="2026-07-02T14:08:10.4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" d="100"/>
          <a:sy n="10" d="100"/>
        </p:scale>
        <p:origin x="-91" y="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berley, Darren" userId="c1627613-d6a6-4dbb-a9b9-296fad479a80" providerId="ADAL" clId="{3DBCFDD9-05E9-4D8F-8FF6-65E092BF7A02}"/>
    <pc:docChg chg="undo custSel addSld delSld modSld">
      <pc:chgData name="Abberley, Darren" userId="c1627613-d6a6-4dbb-a9b9-296fad479a80" providerId="ADAL" clId="{3DBCFDD9-05E9-4D8F-8FF6-65E092BF7A02}" dt="2026-07-02T14:08:44.541" v="439" actId="20577"/>
      <pc:docMkLst>
        <pc:docMk/>
      </pc:docMkLst>
      <pc:sldChg chg="addSp delSp modSp mod">
        <pc:chgData name="Abberley, Darren" userId="c1627613-d6a6-4dbb-a9b9-296fad479a80" providerId="ADAL" clId="{3DBCFDD9-05E9-4D8F-8FF6-65E092BF7A02}" dt="2026-07-02T14:08:36.469" v="435" actId="20577"/>
        <pc:sldMkLst>
          <pc:docMk/>
          <pc:sldMk cId="1446135031" sldId="1080"/>
        </pc:sldMkLst>
        <pc:spChg chg="del">
          <ac:chgData name="Abberley, Darren" userId="c1627613-d6a6-4dbb-a9b9-296fad479a80" providerId="ADAL" clId="{3DBCFDD9-05E9-4D8F-8FF6-65E092BF7A02}" dt="2026-07-02T13:45:47.673" v="1" actId="478"/>
          <ac:spMkLst>
            <pc:docMk/>
            <pc:sldMk cId="1446135031" sldId="1080"/>
            <ac:spMk id="4" creationId="{CD8F493D-39EC-F747-6B94-552A367660AD}"/>
          </ac:spMkLst>
        </pc:spChg>
        <pc:spChg chg="mod">
          <ac:chgData name="Abberley, Darren" userId="c1627613-d6a6-4dbb-a9b9-296fad479a80" providerId="ADAL" clId="{3DBCFDD9-05E9-4D8F-8FF6-65E092BF7A02}" dt="2026-07-02T14:07:01.525" v="294" actId="20577"/>
          <ac:spMkLst>
            <pc:docMk/>
            <pc:sldMk cId="1446135031" sldId="1080"/>
            <ac:spMk id="5" creationId="{00000000-0000-0000-0000-000000000000}"/>
          </ac:spMkLst>
        </pc:spChg>
        <pc:spChg chg="mod">
          <ac:chgData name="Abberley, Darren" userId="c1627613-d6a6-4dbb-a9b9-296fad479a80" providerId="ADAL" clId="{3DBCFDD9-05E9-4D8F-8FF6-65E092BF7A02}" dt="2026-07-02T14:08:36.469" v="435" actId="20577"/>
          <ac:spMkLst>
            <pc:docMk/>
            <pc:sldMk cId="1446135031" sldId="1080"/>
            <ac:spMk id="7" creationId="{ACF6A15A-BF88-E375-C563-E303AA441AF2}"/>
          </ac:spMkLst>
        </pc:spChg>
        <pc:spChg chg="add del mod">
          <ac:chgData name="Abberley, Darren" userId="c1627613-d6a6-4dbb-a9b9-296fad479a80" providerId="ADAL" clId="{3DBCFDD9-05E9-4D8F-8FF6-65E092BF7A02}" dt="2026-07-02T13:49:39.124" v="55" actId="478"/>
          <ac:spMkLst>
            <pc:docMk/>
            <pc:sldMk cId="1446135031" sldId="1080"/>
            <ac:spMk id="12" creationId="{4FAD168D-C702-1F14-E677-7CB2B9C7261A}"/>
          </ac:spMkLst>
        </pc:spChg>
        <pc:spChg chg="add mod">
          <ac:chgData name="Abberley, Darren" userId="c1627613-d6a6-4dbb-a9b9-296fad479a80" providerId="ADAL" clId="{3DBCFDD9-05E9-4D8F-8FF6-65E092BF7A02}" dt="2026-07-02T13:52:09.694" v="108" actId="113"/>
          <ac:spMkLst>
            <pc:docMk/>
            <pc:sldMk cId="1446135031" sldId="1080"/>
            <ac:spMk id="13" creationId="{7293864F-09CB-240A-1A2D-78ADE69ECC89}"/>
          </ac:spMkLst>
        </pc:spChg>
        <pc:spChg chg="add mod">
          <ac:chgData name="Abberley, Darren" userId="c1627613-d6a6-4dbb-a9b9-296fad479a80" providerId="ADAL" clId="{3DBCFDD9-05E9-4D8F-8FF6-65E092BF7A02}" dt="2026-07-02T13:52:05.210" v="107" actId="113"/>
          <ac:spMkLst>
            <pc:docMk/>
            <pc:sldMk cId="1446135031" sldId="1080"/>
            <ac:spMk id="14" creationId="{2180368F-B87C-7776-A24D-30886A7F659F}"/>
          </ac:spMkLst>
        </pc:spChg>
        <pc:spChg chg="add mod">
          <ac:chgData name="Abberley, Darren" userId="c1627613-d6a6-4dbb-a9b9-296fad479a80" providerId="ADAL" clId="{3DBCFDD9-05E9-4D8F-8FF6-65E092BF7A02}" dt="2026-07-02T13:52:13.750" v="109" actId="113"/>
          <ac:spMkLst>
            <pc:docMk/>
            <pc:sldMk cId="1446135031" sldId="1080"/>
            <ac:spMk id="15" creationId="{D56123E7-E282-6A01-8D98-933F5387062F}"/>
          </ac:spMkLst>
        </pc:spChg>
        <pc:spChg chg="add mod">
          <ac:chgData name="Abberley, Darren" userId="c1627613-d6a6-4dbb-a9b9-296fad479a80" providerId="ADAL" clId="{3DBCFDD9-05E9-4D8F-8FF6-65E092BF7A02}" dt="2026-07-02T13:51:06.869" v="96" actId="1076"/>
          <ac:spMkLst>
            <pc:docMk/>
            <pc:sldMk cId="1446135031" sldId="1080"/>
            <ac:spMk id="16" creationId="{AECC3B4C-60B4-1B44-60C5-62A341921426}"/>
          </ac:spMkLst>
        </pc:spChg>
        <pc:spChg chg="add mod">
          <ac:chgData name="Abberley, Darren" userId="c1627613-d6a6-4dbb-a9b9-296fad479a80" providerId="ADAL" clId="{3DBCFDD9-05E9-4D8F-8FF6-65E092BF7A02}" dt="2026-07-02T13:51:51.524" v="106" actId="20577"/>
          <ac:spMkLst>
            <pc:docMk/>
            <pc:sldMk cId="1446135031" sldId="1080"/>
            <ac:spMk id="17" creationId="{F707AA9E-2828-7CAD-B4C5-FC3D746EDF76}"/>
          </ac:spMkLst>
        </pc:spChg>
        <pc:spChg chg="add mod">
          <ac:chgData name="Abberley, Darren" userId="c1627613-d6a6-4dbb-a9b9-296fad479a80" providerId="ADAL" clId="{3DBCFDD9-05E9-4D8F-8FF6-65E092BF7A02}" dt="2026-07-02T13:52:38.502" v="119" actId="20577"/>
          <ac:spMkLst>
            <pc:docMk/>
            <pc:sldMk cId="1446135031" sldId="1080"/>
            <ac:spMk id="18" creationId="{3DA2D82D-F9B7-936F-7DCB-CD82AE6406B9}"/>
          </ac:spMkLst>
        </pc:spChg>
        <pc:spChg chg="add del mod">
          <ac:chgData name="Abberley, Darren" userId="c1627613-d6a6-4dbb-a9b9-296fad479a80" providerId="ADAL" clId="{3DBCFDD9-05E9-4D8F-8FF6-65E092BF7A02}" dt="2026-07-02T13:53:52.894" v="141" actId="478"/>
          <ac:spMkLst>
            <pc:docMk/>
            <pc:sldMk cId="1446135031" sldId="1080"/>
            <ac:spMk id="19" creationId="{D299F07F-F4F9-E9B5-14FB-65526772B429}"/>
          </ac:spMkLst>
        </pc:spChg>
        <pc:spChg chg="add mod">
          <ac:chgData name="Abberley, Darren" userId="c1627613-d6a6-4dbb-a9b9-296fad479a80" providerId="ADAL" clId="{3DBCFDD9-05E9-4D8F-8FF6-65E092BF7A02}" dt="2026-07-02T14:07:58.940" v="364" actId="1076"/>
          <ac:spMkLst>
            <pc:docMk/>
            <pc:sldMk cId="1446135031" sldId="1080"/>
            <ac:spMk id="20" creationId="{7B15FA6A-CD72-C3F5-38E7-BC37F56CA9AD}"/>
          </ac:spMkLst>
        </pc:spChg>
        <pc:picChg chg="add mod">
          <ac:chgData name="Abberley, Darren" userId="c1627613-d6a6-4dbb-a9b9-296fad479a80" providerId="ADAL" clId="{3DBCFDD9-05E9-4D8F-8FF6-65E092BF7A02}" dt="2026-07-02T13:52:25.615" v="112" actId="1076"/>
          <ac:picMkLst>
            <pc:docMk/>
            <pc:sldMk cId="1446135031" sldId="1080"/>
            <ac:picMk id="10" creationId="{6A62978B-4AA2-57D0-CC94-79DC875529C5}"/>
          </ac:picMkLst>
        </pc:picChg>
        <pc:picChg chg="del">
          <ac:chgData name="Abberley, Darren" userId="c1627613-d6a6-4dbb-a9b9-296fad479a80" providerId="ADAL" clId="{3DBCFDD9-05E9-4D8F-8FF6-65E092BF7A02}" dt="2026-07-02T13:45:45.612" v="0" actId="478"/>
          <ac:picMkLst>
            <pc:docMk/>
            <pc:sldMk cId="1446135031" sldId="1080"/>
            <ac:picMk id="11" creationId="{EB4FACB2-2B4F-133A-30D9-8882FFBF50F6}"/>
          </ac:picMkLst>
        </pc:picChg>
      </pc:sldChg>
      <pc:sldChg chg="modSp mod">
        <pc:chgData name="Abberley, Darren" userId="c1627613-d6a6-4dbb-a9b9-296fad479a80" providerId="ADAL" clId="{3DBCFDD9-05E9-4D8F-8FF6-65E092BF7A02}" dt="2026-07-02T14:05:07.668" v="252" actId="20577"/>
        <pc:sldMkLst>
          <pc:docMk/>
          <pc:sldMk cId="847996539" sldId="2147478216"/>
        </pc:sldMkLst>
        <pc:spChg chg="mod">
          <ac:chgData name="Abberley, Darren" userId="c1627613-d6a6-4dbb-a9b9-296fad479a80" providerId="ADAL" clId="{3DBCFDD9-05E9-4D8F-8FF6-65E092BF7A02}" dt="2026-07-02T14:05:07.668" v="252" actId="20577"/>
          <ac:spMkLst>
            <pc:docMk/>
            <pc:sldMk cId="847996539" sldId="2147478216"/>
            <ac:spMk id="14" creationId="{C61FBC10-2EA4-0471-D230-E6FD60A74968}"/>
          </ac:spMkLst>
        </pc:spChg>
      </pc:sldChg>
      <pc:sldChg chg="del">
        <pc:chgData name="Abberley, Darren" userId="c1627613-d6a6-4dbb-a9b9-296fad479a80" providerId="ADAL" clId="{3DBCFDD9-05E9-4D8F-8FF6-65E092BF7A02}" dt="2026-07-02T14:04:32.541" v="207" actId="2696"/>
        <pc:sldMkLst>
          <pc:docMk/>
          <pc:sldMk cId="3455115098" sldId="2147478221"/>
        </pc:sldMkLst>
      </pc:sldChg>
      <pc:sldChg chg="del">
        <pc:chgData name="Abberley, Darren" userId="c1627613-d6a6-4dbb-a9b9-296fad479a80" providerId="ADAL" clId="{3DBCFDD9-05E9-4D8F-8FF6-65E092BF7A02}" dt="2026-07-02T14:04:32.541" v="207" actId="2696"/>
        <pc:sldMkLst>
          <pc:docMk/>
          <pc:sldMk cId="1804218496" sldId="2147478222"/>
        </pc:sldMkLst>
      </pc:sldChg>
      <pc:sldChg chg="addSp delSp modSp add mod">
        <pc:chgData name="Abberley, Darren" userId="c1627613-d6a6-4dbb-a9b9-296fad479a80" providerId="ADAL" clId="{3DBCFDD9-05E9-4D8F-8FF6-65E092BF7A02}" dt="2026-07-02T14:08:40.102" v="437" actId="20577"/>
        <pc:sldMkLst>
          <pc:docMk/>
          <pc:sldMk cId="1335666855" sldId="2147478223"/>
        </pc:sldMkLst>
        <pc:spChg chg="mod">
          <ac:chgData name="Abberley, Darren" userId="c1627613-d6a6-4dbb-a9b9-296fad479a80" providerId="ADAL" clId="{3DBCFDD9-05E9-4D8F-8FF6-65E092BF7A02}" dt="2026-07-02T14:08:18.677" v="395" actId="20577"/>
          <ac:spMkLst>
            <pc:docMk/>
            <pc:sldMk cId="1335666855" sldId="2147478223"/>
            <ac:spMk id="5" creationId="{1E071F0D-0B66-51C7-814D-6050ABA1CC25}"/>
          </ac:spMkLst>
        </pc:spChg>
        <pc:spChg chg="mod">
          <ac:chgData name="Abberley, Darren" userId="c1627613-d6a6-4dbb-a9b9-296fad479a80" providerId="ADAL" clId="{3DBCFDD9-05E9-4D8F-8FF6-65E092BF7A02}" dt="2026-07-02T14:08:40.102" v="437" actId="20577"/>
          <ac:spMkLst>
            <pc:docMk/>
            <pc:sldMk cId="1335666855" sldId="2147478223"/>
            <ac:spMk id="7" creationId="{E51599DA-D9CC-1014-E24C-BC78C3250A02}"/>
          </ac:spMkLst>
        </pc:spChg>
        <pc:spChg chg="add mod">
          <ac:chgData name="Abberley, Darren" userId="c1627613-d6a6-4dbb-a9b9-296fad479a80" providerId="ADAL" clId="{3DBCFDD9-05E9-4D8F-8FF6-65E092BF7A02}" dt="2026-07-02T14:08:03.711" v="365"/>
          <ac:spMkLst>
            <pc:docMk/>
            <pc:sldMk cId="1335666855" sldId="2147478223"/>
            <ac:spMk id="11" creationId="{9EABE20C-31C5-DA54-464E-43B88AEFAA28}"/>
          </ac:spMkLst>
        </pc:spChg>
        <pc:spChg chg="del">
          <ac:chgData name="Abberley, Darren" userId="c1627613-d6a6-4dbb-a9b9-296fad479a80" providerId="ADAL" clId="{3DBCFDD9-05E9-4D8F-8FF6-65E092BF7A02}" dt="2026-07-02T14:08:05.814" v="366" actId="478"/>
          <ac:spMkLst>
            <pc:docMk/>
            <pc:sldMk cId="1335666855" sldId="2147478223"/>
            <ac:spMk id="20" creationId="{EF89DA06-3088-AF87-93A8-D5B642C37EAB}"/>
          </ac:spMkLst>
        </pc:spChg>
        <pc:picChg chg="add mod ord">
          <ac:chgData name="Abberley, Darren" userId="c1627613-d6a6-4dbb-a9b9-296fad479a80" providerId="ADAL" clId="{3DBCFDD9-05E9-4D8F-8FF6-65E092BF7A02}" dt="2026-07-02T13:58:36.298" v="192" actId="1076"/>
          <ac:picMkLst>
            <pc:docMk/>
            <pc:sldMk cId="1335666855" sldId="2147478223"/>
            <ac:picMk id="6" creationId="{15B63E38-201E-85DE-6C38-2B11757B2FD2}"/>
          </ac:picMkLst>
        </pc:picChg>
        <pc:picChg chg="del">
          <ac:chgData name="Abberley, Darren" userId="c1627613-d6a6-4dbb-a9b9-296fad479a80" providerId="ADAL" clId="{3DBCFDD9-05E9-4D8F-8FF6-65E092BF7A02}" dt="2026-07-02T13:58:19.970" v="186" actId="478"/>
          <ac:picMkLst>
            <pc:docMk/>
            <pc:sldMk cId="1335666855" sldId="2147478223"/>
            <ac:picMk id="10" creationId="{8E5F3001-1B0B-493A-083D-664ABB041F90}"/>
          </ac:picMkLst>
        </pc:picChg>
      </pc:sldChg>
      <pc:sldChg chg="addSp delSp modSp add mod">
        <pc:chgData name="Abberley, Darren" userId="c1627613-d6a6-4dbb-a9b9-296fad479a80" providerId="ADAL" clId="{3DBCFDD9-05E9-4D8F-8FF6-65E092BF7A02}" dt="2026-07-02T14:08:44.541" v="439" actId="20577"/>
        <pc:sldMkLst>
          <pc:docMk/>
          <pc:sldMk cId="2826481001" sldId="2147478224"/>
        </pc:sldMkLst>
        <pc:spChg chg="mod">
          <ac:chgData name="Abberley, Darren" userId="c1627613-d6a6-4dbb-a9b9-296fad479a80" providerId="ADAL" clId="{3DBCFDD9-05E9-4D8F-8FF6-65E092BF7A02}" dt="2026-07-02T14:08:27.941" v="433" actId="20577"/>
          <ac:spMkLst>
            <pc:docMk/>
            <pc:sldMk cId="2826481001" sldId="2147478224"/>
            <ac:spMk id="5" creationId="{6008D87D-8AC5-C335-61D3-7FCC660C1B55}"/>
          </ac:spMkLst>
        </pc:spChg>
        <pc:spChg chg="mod">
          <ac:chgData name="Abberley, Darren" userId="c1627613-d6a6-4dbb-a9b9-296fad479a80" providerId="ADAL" clId="{3DBCFDD9-05E9-4D8F-8FF6-65E092BF7A02}" dt="2026-07-02T14:08:44.541" v="439" actId="20577"/>
          <ac:spMkLst>
            <pc:docMk/>
            <pc:sldMk cId="2826481001" sldId="2147478224"/>
            <ac:spMk id="7" creationId="{481C3E7E-3FFF-1B1D-F328-A0462BFCDBD4}"/>
          </ac:spMkLst>
        </pc:spChg>
        <pc:spChg chg="add mod">
          <ac:chgData name="Abberley, Darren" userId="c1627613-d6a6-4dbb-a9b9-296fad479a80" providerId="ADAL" clId="{3DBCFDD9-05E9-4D8F-8FF6-65E092BF7A02}" dt="2026-07-02T14:08:10.402" v="368"/>
          <ac:spMkLst>
            <pc:docMk/>
            <pc:sldMk cId="2826481001" sldId="2147478224"/>
            <ac:spMk id="11" creationId="{3A13CC9D-8A95-1599-51C7-8E6BE62FFDA2}"/>
          </ac:spMkLst>
        </pc:spChg>
        <pc:spChg chg="mod">
          <ac:chgData name="Abberley, Darren" userId="c1627613-d6a6-4dbb-a9b9-296fad479a80" providerId="ADAL" clId="{3DBCFDD9-05E9-4D8F-8FF6-65E092BF7A02}" dt="2026-07-02T14:00:25.422" v="204" actId="1076"/>
          <ac:spMkLst>
            <pc:docMk/>
            <pc:sldMk cId="2826481001" sldId="2147478224"/>
            <ac:spMk id="13" creationId="{5F86A81F-A23C-D9AA-8EC7-03DCA8BF815F}"/>
          </ac:spMkLst>
        </pc:spChg>
        <pc:spChg chg="mod">
          <ac:chgData name="Abberley, Darren" userId="c1627613-d6a6-4dbb-a9b9-296fad479a80" providerId="ADAL" clId="{3DBCFDD9-05E9-4D8F-8FF6-65E092BF7A02}" dt="2026-07-02T14:00:28.110" v="205" actId="1076"/>
          <ac:spMkLst>
            <pc:docMk/>
            <pc:sldMk cId="2826481001" sldId="2147478224"/>
            <ac:spMk id="14" creationId="{17830988-5DA1-E7B3-E1C6-B297234B947F}"/>
          </ac:spMkLst>
        </pc:spChg>
        <pc:spChg chg="mod">
          <ac:chgData name="Abberley, Darren" userId="c1627613-d6a6-4dbb-a9b9-296fad479a80" providerId="ADAL" clId="{3DBCFDD9-05E9-4D8F-8FF6-65E092BF7A02}" dt="2026-07-02T14:00:11.286" v="202" actId="1076"/>
          <ac:spMkLst>
            <pc:docMk/>
            <pc:sldMk cId="2826481001" sldId="2147478224"/>
            <ac:spMk id="15" creationId="{7EEEC348-BE81-EB01-1B57-B6E6F7FF1676}"/>
          </ac:spMkLst>
        </pc:spChg>
        <pc:spChg chg="mod">
          <ac:chgData name="Abberley, Darren" userId="c1627613-d6a6-4dbb-a9b9-296fad479a80" providerId="ADAL" clId="{3DBCFDD9-05E9-4D8F-8FF6-65E092BF7A02}" dt="2026-07-02T14:00:32.454" v="206" actId="1076"/>
          <ac:spMkLst>
            <pc:docMk/>
            <pc:sldMk cId="2826481001" sldId="2147478224"/>
            <ac:spMk id="16" creationId="{22818084-64F2-2204-3958-9D5B2032A8C4}"/>
          </ac:spMkLst>
        </pc:spChg>
        <pc:spChg chg="mod">
          <ac:chgData name="Abberley, Darren" userId="c1627613-d6a6-4dbb-a9b9-296fad479a80" providerId="ADAL" clId="{3DBCFDD9-05E9-4D8F-8FF6-65E092BF7A02}" dt="2026-07-02T14:00:21.887" v="203" actId="1076"/>
          <ac:spMkLst>
            <pc:docMk/>
            <pc:sldMk cId="2826481001" sldId="2147478224"/>
            <ac:spMk id="17" creationId="{C40CAAD6-8E0F-82B8-2710-6B2B3F8DBDEA}"/>
          </ac:spMkLst>
        </pc:spChg>
        <pc:spChg chg="del">
          <ac:chgData name="Abberley, Darren" userId="c1627613-d6a6-4dbb-a9b9-296fad479a80" providerId="ADAL" clId="{3DBCFDD9-05E9-4D8F-8FF6-65E092BF7A02}" dt="2026-07-02T14:08:08.980" v="367" actId="478"/>
          <ac:spMkLst>
            <pc:docMk/>
            <pc:sldMk cId="2826481001" sldId="2147478224"/>
            <ac:spMk id="20" creationId="{F3E17E9B-E8C2-FEAD-82CA-E8EDAE5A6B15}"/>
          </ac:spMkLst>
        </pc:spChg>
        <pc:picChg chg="add mod ord">
          <ac:chgData name="Abberley, Darren" userId="c1627613-d6a6-4dbb-a9b9-296fad479a80" providerId="ADAL" clId="{3DBCFDD9-05E9-4D8F-8FF6-65E092BF7A02}" dt="2026-07-02T14:00:05.093" v="201" actId="1076"/>
          <ac:picMkLst>
            <pc:docMk/>
            <pc:sldMk cId="2826481001" sldId="2147478224"/>
            <ac:picMk id="6" creationId="{883566FA-5071-F623-363C-38F30A7542B9}"/>
          </ac:picMkLst>
        </pc:picChg>
        <pc:picChg chg="del">
          <ac:chgData name="Abberley, Darren" userId="c1627613-d6a6-4dbb-a9b9-296fad479a80" providerId="ADAL" clId="{3DBCFDD9-05E9-4D8F-8FF6-65E092BF7A02}" dt="2026-07-02T13:59:43.015" v="193" actId="478"/>
          <ac:picMkLst>
            <pc:docMk/>
            <pc:sldMk cId="2826481001" sldId="2147478224"/>
            <ac:picMk id="10" creationId="{7DCDB089-B9AF-F614-44A4-125DE162AE9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9D7FEE-A80A-4BA0-B08C-79E2B0A04F93}" type="datetimeFigureOut">
              <a:rPr lang="en-GB" smtClean="0"/>
              <a:t>02/07/2026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405065-AB8A-4074-94CE-2D04523F25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956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E1CC0A-6148-4350-8D97-30D8F42F2CE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9187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014F85-3972-E484-66C6-7C04C76FF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264E9D-F253-580A-9332-C8376E1671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B8678A-5779-8A54-F011-4CE6CB3979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5A90FC-DE26-BBFF-B825-0FA933FB74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E1CC0A-6148-4350-8D97-30D8F42F2CE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6008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7AA863-BC54-1F0E-0444-64E65107B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D53776-9FB6-8A6C-3B8B-444B65F6F2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6C9D48-F6F2-53AD-4F03-36DD8492E7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8891BA-83FF-30F1-0D10-B3114DFD46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E1CC0A-6148-4350-8D97-30D8F42F2CE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3593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5A461E0-9C7A-2C7B-1251-FF13DD536C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4" y="0"/>
            <a:ext cx="12191096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543299"/>
            <a:ext cx="11277600" cy="800101"/>
          </a:xfrm>
        </p:spPr>
        <p:txBody>
          <a:bodyPr tIns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F674C379-6C48-A56D-FFA9-CB43082A77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624DF82-87DD-95FD-F8E9-F1FD1BE20C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485901"/>
            <a:ext cx="11277600" cy="1828799"/>
          </a:xfrm>
        </p:spPr>
        <p:txBody>
          <a:bodyPr anchor="b" anchorCtr="0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947648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: 1 presenter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89DB8A40-9A86-CA58-5AA4-CC4F09EE5B6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4" y="0"/>
            <a:ext cx="1219109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5ED28E-E554-3BA3-3155-3E4E67033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485901"/>
            <a:ext cx="11277600" cy="1828799"/>
          </a:xfrm>
        </p:spPr>
        <p:txBody>
          <a:bodyPr anchor="b" anchorCtr="0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543299"/>
            <a:ext cx="11277600" cy="785813"/>
          </a:xfrm>
        </p:spPr>
        <p:txBody>
          <a:bodyPr tIns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34C023-0F7D-31DD-FD9F-AA4DFB04DD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16050" y="5805238"/>
            <a:ext cx="9359900" cy="595562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279D0D4C-1AAC-9FEF-6573-DB11CD8F507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16050" y="5372101"/>
            <a:ext cx="9359900" cy="2286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1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Presented by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634EA58-591E-D7E1-AC9D-270A12933F3F}"/>
              </a:ext>
            </a:extLst>
          </p:cNvPr>
          <p:cNvCxnSpPr>
            <a:cxnSpLocks/>
          </p:cNvCxnSpPr>
          <p:nvPr userDrawn="1"/>
        </p:nvCxnSpPr>
        <p:spPr>
          <a:xfrm>
            <a:off x="1416050" y="5242935"/>
            <a:ext cx="9359900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Graphic 11">
            <a:extLst>
              <a:ext uri="{FF2B5EF4-FFF2-40B4-BE49-F238E27FC236}">
                <a16:creationId xmlns:a16="http://schemas.microsoft.com/office/drawing/2014/main" id="{2700DF70-D1B4-54AE-9D9A-89294801EE9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6538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: 2 presenters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8E37447-DE4A-43F3-C9A6-1A1EB8C2B74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4" y="0"/>
            <a:ext cx="12191096" cy="685800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34C023-0F7D-31DD-FD9F-AA4DFB04DD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16050" y="5805238"/>
            <a:ext cx="4565650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279D0D4C-1AAC-9FEF-6573-DB11CD8F507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16050" y="5372101"/>
            <a:ext cx="9359900" cy="2286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1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Presented by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4D7272B6-FAA6-2FF4-173B-7AB09DE7093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10300" y="5805238"/>
            <a:ext cx="4565650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CC413DF-9C7F-DBEE-8CFF-A1416E6CA8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485901"/>
            <a:ext cx="11277600" cy="1828800"/>
          </a:xfrm>
        </p:spPr>
        <p:txBody>
          <a:bodyPr anchor="b" anchorCtr="0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0FDC7997-194A-4951-6456-AC106E26FA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543299"/>
            <a:ext cx="11277600" cy="785813"/>
          </a:xfrm>
        </p:spPr>
        <p:txBody>
          <a:bodyPr tIns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3F6CD38-5A0C-F086-8369-380501BB5BC4}"/>
              </a:ext>
            </a:extLst>
          </p:cNvPr>
          <p:cNvCxnSpPr>
            <a:cxnSpLocks/>
          </p:cNvCxnSpPr>
          <p:nvPr userDrawn="1"/>
        </p:nvCxnSpPr>
        <p:spPr>
          <a:xfrm>
            <a:off x="1416050" y="5242935"/>
            <a:ext cx="9359900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Graphic 1">
            <a:extLst>
              <a:ext uri="{FF2B5EF4-FFF2-40B4-BE49-F238E27FC236}">
                <a16:creationId xmlns:a16="http://schemas.microsoft.com/office/drawing/2014/main" id="{23B5007D-4EB9-21BC-F28E-0B17F27271F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173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005">
          <p15:clr>
            <a:srgbClr val="A4A3A4"/>
          </p15:clr>
        </p15:guide>
        <p15:guide id="3" orient="horz" pos="3294">
          <p15:clr>
            <a:srgbClr val="A4A3A4"/>
          </p15:clr>
        </p15:guide>
        <p15:guide id="4" pos="6675">
          <p15:clr>
            <a:srgbClr val="A4A3A4"/>
          </p15:clr>
        </p15:guide>
        <p15:guide id="5" orient="horz" pos="3498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: 3 presenters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5CD66A22-6D7A-DE19-B2A8-CE5FA6E2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09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5ED28E-E554-3BA3-3155-3E4E67033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485900"/>
            <a:ext cx="11277600" cy="1828800"/>
          </a:xfrm>
        </p:spPr>
        <p:txBody>
          <a:bodyPr anchor="b" anchorCtr="0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543299"/>
            <a:ext cx="11277600" cy="785813"/>
          </a:xfrm>
        </p:spPr>
        <p:txBody>
          <a:bodyPr tIns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34C023-0F7D-31DD-FD9F-AA4DFB04DD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16050" y="5805238"/>
            <a:ext cx="2647950" cy="595562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279D0D4C-1AAC-9FEF-6573-DB11CD8F507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16050" y="5372101"/>
            <a:ext cx="9359900" cy="2286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1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Presented by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4D7272B6-FAA6-2FF4-173B-7AB09DE7093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92600" y="5805238"/>
            <a:ext cx="2647951" cy="595562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2CA7837C-3681-C6C3-DC20-350B576C7D4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69151" y="5805238"/>
            <a:ext cx="2647950" cy="595562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4266FFB-A303-C7AA-90F9-EC2BBF3BA3FC}"/>
              </a:ext>
            </a:extLst>
          </p:cNvPr>
          <p:cNvCxnSpPr>
            <a:cxnSpLocks/>
          </p:cNvCxnSpPr>
          <p:nvPr userDrawn="1"/>
        </p:nvCxnSpPr>
        <p:spPr>
          <a:xfrm>
            <a:off x="1416050" y="5242935"/>
            <a:ext cx="9359900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Graphic 6">
            <a:extLst>
              <a:ext uri="{FF2B5EF4-FFF2-40B4-BE49-F238E27FC236}">
                <a16:creationId xmlns:a16="http://schemas.microsoft.com/office/drawing/2014/main" id="{6575A75B-E580-9E6C-1CD9-5DEEFBFF74B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7244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: 4–6 presenters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23197318-329D-5C1C-5B35-2F665C09D2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4" y="0"/>
            <a:ext cx="1219109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5ED28E-E554-3BA3-3155-3E4E67033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485901"/>
            <a:ext cx="11277600" cy="1828800"/>
          </a:xfrm>
        </p:spPr>
        <p:txBody>
          <a:bodyPr anchor="b" anchorCtr="0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543300"/>
            <a:ext cx="11277600" cy="800100"/>
          </a:xfrm>
        </p:spPr>
        <p:txBody>
          <a:bodyPr tIns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34C023-0F7D-31DD-FD9F-AA4DFB04DD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16050" y="5112000"/>
            <a:ext cx="2939950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279D0D4C-1AAC-9FEF-6573-DB11CD8F507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16050" y="4757855"/>
            <a:ext cx="9359900" cy="224048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1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Presented by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4D7272B6-FAA6-2FF4-173B-7AB09DE7093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50281" y="5112000"/>
            <a:ext cx="2916000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634EA58-591E-D7E1-AC9D-270A12933F3F}"/>
              </a:ext>
            </a:extLst>
          </p:cNvPr>
          <p:cNvCxnSpPr>
            <a:cxnSpLocks/>
          </p:cNvCxnSpPr>
          <p:nvPr userDrawn="1"/>
        </p:nvCxnSpPr>
        <p:spPr>
          <a:xfrm flipV="1">
            <a:off x="1416050" y="4539476"/>
            <a:ext cx="9359899" cy="32524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E470B560-609C-B3D3-F9E8-85D4059B3D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16050" y="5796000"/>
            <a:ext cx="2939950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56A647CC-84D3-181B-8753-28EE38504F3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50281" y="5796000"/>
            <a:ext cx="2916000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2CA7837C-3681-C6C3-DC20-350B576C7D4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860562" y="5112000"/>
            <a:ext cx="2915387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28DEEB9F-EC78-D224-BB4E-AD8AAAF852D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860562" y="5796000"/>
            <a:ext cx="2915387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AA8DDBA9-78EE-BE6C-66C0-D267A7ECC6A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85244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(Purpose green)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5A461E0-9C7A-2C7B-1251-FF13DD536C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096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543299"/>
            <a:ext cx="11277600" cy="800101"/>
          </a:xfrm>
        </p:spPr>
        <p:txBody>
          <a:bodyPr tIns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DA746A-A622-B3D2-3DD3-9FCC1BDFB85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5" r="25"/>
          <a:stretch/>
        </p:blipFill>
        <p:spPr>
          <a:xfrm>
            <a:off x="470355" y="463778"/>
            <a:ext cx="1617846" cy="36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7695DB-7F90-56A4-9C3E-FF49EDA3FE1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67" r="67"/>
          <a:stretch/>
        </p:blipFill>
        <p:spPr>
          <a:xfrm>
            <a:off x="10775950" y="5441950"/>
            <a:ext cx="957572" cy="95885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5829283-7D91-6950-D1EB-95010BDD16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485901"/>
            <a:ext cx="11277600" cy="1828799"/>
          </a:xfrm>
        </p:spPr>
        <p:txBody>
          <a:bodyPr anchor="b" anchorCtr="0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289723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(Purpose white)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46EEBD8-B1F3-825B-ACF7-D30B11EA09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096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" y="3543299"/>
            <a:ext cx="11277600" cy="800101"/>
          </a:xfrm>
        </p:spPr>
        <p:txBody>
          <a:bodyPr tIns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7695DB-7F90-56A4-9C3E-FF49EDA3FE1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33" r="133"/>
          <a:stretch/>
        </p:blipFill>
        <p:spPr>
          <a:xfrm>
            <a:off x="10775950" y="5441950"/>
            <a:ext cx="956296" cy="95885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95991BD-4A66-EC6A-4621-B12B11ADC9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485901"/>
            <a:ext cx="11277600" cy="1828799"/>
          </a:xfrm>
        </p:spPr>
        <p:txBody>
          <a:bodyPr anchor="b" anchorCtr="0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2392F51C-AE13-BAD4-7A4B-8122199F351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5" r="25"/>
          <a:stretch/>
        </p:blipFill>
        <p:spPr>
          <a:xfrm>
            <a:off x="470355" y="463778"/>
            <a:ext cx="1617846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81469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7ED2822-CBA5-F37A-0A6C-A5E6E01042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09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5ED28E-E554-3BA3-3155-3E4E67033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33750" y="1485901"/>
            <a:ext cx="8401050" cy="1828799"/>
          </a:xfrm>
        </p:spPr>
        <p:txBody>
          <a:bodyPr anchor="ctr" anchorCtr="0"/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33750" y="3543299"/>
            <a:ext cx="8401050" cy="800101"/>
          </a:xfrm>
        </p:spPr>
        <p:txBody>
          <a:bodyPr tIns="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1706BCFA-B6C6-0C04-D7E3-5007DD0B474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E9025BE-073D-4526-0296-DE51431C684F}"/>
              </a:ext>
            </a:extLst>
          </p:cNvPr>
          <p:cNvSpPr/>
          <p:nvPr userDrawn="1"/>
        </p:nvSpPr>
        <p:spPr>
          <a:xfrm>
            <a:off x="1702569" y="1929427"/>
            <a:ext cx="1081827" cy="10818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CEEC5722-9FDC-95F2-FCB7-779CF83CB48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6096" y="1722437"/>
            <a:ext cx="1589204" cy="1584325"/>
          </a:xfrm>
        </p:spPr>
        <p:txBody>
          <a:bodyPr anchor="ctr" anchorCtr="0">
            <a:noAutofit/>
          </a:bodyPr>
          <a:lstStyle>
            <a:lvl1pPr algn="ctr">
              <a:buNone/>
              <a:defRPr sz="4800" b="1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9095825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: 1 presenter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55CAD03-9BE0-679E-4FCE-0FC77FE50F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09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5ED28E-E554-3BA3-3155-3E4E67033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33750" y="1485901"/>
            <a:ext cx="8401050" cy="1828799"/>
          </a:xfrm>
        </p:spPr>
        <p:txBody>
          <a:bodyPr anchor="ctr" anchorCtr="0"/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33750" y="3543299"/>
            <a:ext cx="8401050" cy="800101"/>
          </a:xfrm>
        </p:spPr>
        <p:txBody>
          <a:bodyPr tIns="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F20F045F-3807-0A2E-EA9F-060EF18FC0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19999" y="5805238"/>
            <a:ext cx="8976563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C04F4A-3DF8-D204-FB3D-5BD20A6923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620000" y="5451093"/>
            <a:ext cx="9000000" cy="18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1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Presented by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5A440F4-30B5-669E-6325-A2B4E21CC650}"/>
              </a:ext>
            </a:extLst>
          </p:cNvPr>
          <p:cNvCxnSpPr/>
          <p:nvPr userDrawn="1"/>
        </p:nvCxnSpPr>
        <p:spPr>
          <a:xfrm>
            <a:off x="1620000" y="5242935"/>
            <a:ext cx="9001125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Graphic 8">
            <a:extLst>
              <a:ext uri="{FF2B5EF4-FFF2-40B4-BE49-F238E27FC236}">
                <a16:creationId xmlns:a16="http://schemas.microsoft.com/office/drawing/2014/main" id="{5E62AB24-F42E-E77F-152F-376A0C15177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F5F89BC6-5154-2ED5-7290-67F4C579CF99}"/>
              </a:ext>
            </a:extLst>
          </p:cNvPr>
          <p:cNvSpPr/>
          <p:nvPr userDrawn="1"/>
        </p:nvSpPr>
        <p:spPr>
          <a:xfrm>
            <a:off x="1702569" y="1929427"/>
            <a:ext cx="1081827" cy="10818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0249AE75-A966-1AF5-C20C-C3EAE11F095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6096" y="1722437"/>
            <a:ext cx="1589204" cy="1584325"/>
          </a:xfrm>
        </p:spPr>
        <p:txBody>
          <a:bodyPr anchor="ctr" anchorCtr="0">
            <a:noAutofit/>
          </a:bodyPr>
          <a:lstStyle>
            <a:lvl1pPr algn="ctr">
              <a:buNone/>
              <a:defRPr sz="4800" b="1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30118745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: 2 presenter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736840A-A240-827D-3122-E4A67E644F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4" y="0"/>
            <a:ext cx="1219109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5ED28E-E554-3BA3-3155-3E4E67033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33750" y="1485901"/>
            <a:ext cx="8401050" cy="1828799"/>
          </a:xfrm>
        </p:spPr>
        <p:txBody>
          <a:bodyPr anchor="ctr" anchorCtr="0"/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33750" y="3543299"/>
            <a:ext cx="8401050" cy="800101"/>
          </a:xfrm>
        </p:spPr>
        <p:txBody>
          <a:bodyPr tIns="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6148D821-1B08-0E4F-C86E-CA298A581B9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20000" y="5805238"/>
            <a:ext cx="4223588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1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EE2810-22FA-7B5D-8598-B1A12C38B3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620000" y="5451093"/>
            <a:ext cx="9000000" cy="18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1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Presented by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A819EAC1-D8F4-7C2F-FB6A-099E8FFEA0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48413" y="5805238"/>
            <a:ext cx="4248150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2</a:t>
            </a:r>
          </a:p>
          <a:p>
            <a:pPr lvl="0"/>
            <a:r>
              <a:rPr lang="en-US" dirty="0"/>
              <a:t>Role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01EDE6A-7C8B-EEA6-FC87-0D9386BD005E}"/>
              </a:ext>
            </a:extLst>
          </p:cNvPr>
          <p:cNvCxnSpPr/>
          <p:nvPr userDrawn="1"/>
        </p:nvCxnSpPr>
        <p:spPr>
          <a:xfrm>
            <a:off x="1620000" y="5242935"/>
            <a:ext cx="9001125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Graphic 9">
            <a:extLst>
              <a:ext uri="{FF2B5EF4-FFF2-40B4-BE49-F238E27FC236}">
                <a16:creationId xmlns:a16="http://schemas.microsoft.com/office/drawing/2014/main" id="{906A464D-4D97-0522-F6D0-305A3C2D3C7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1CB219E5-EC70-AE3D-EDAF-ADED62A7513D}"/>
              </a:ext>
            </a:extLst>
          </p:cNvPr>
          <p:cNvSpPr/>
          <p:nvPr userDrawn="1"/>
        </p:nvSpPr>
        <p:spPr>
          <a:xfrm>
            <a:off x="1702569" y="1929427"/>
            <a:ext cx="1081827" cy="10818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4E6B53E9-672B-CCA5-78D8-7329CF4D439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6096" y="1722437"/>
            <a:ext cx="1589204" cy="1584325"/>
          </a:xfrm>
        </p:spPr>
        <p:txBody>
          <a:bodyPr anchor="ctr" anchorCtr="0">
            <a:noAutofit/>
          </a:bodyPr>
          <a:lstStyle>
            <a:lvl1pPr algn="ctr">
              <a:buNone/>
              <a:defRPr sz="4800" b="1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13883898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: 3 presenters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C4C4E6B5-48FC-B713-4B0B-58B9090AD5B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4" y="0"/>
            <a:ext cx="1219109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5ED28E-E554-3BA3-3155-3E4E67033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33750" y="1485901"/>
            <a:ext cx="8401050" cy="1828799"/>
          </a:xfrm>
        </p:spPr>
        <p:txBody>
          <a:bodyPr anchor="ctr" anchorCtr="0"/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33750" y="3543299"/>
            <a:ext cx="8401050" cy="800101"/>
          </a:xfrm>
        </p:spPr>
        <p:txBody>
          <a:bodyPr tIns="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152ECDB4-9704-7C52-0FC3-44F5D56E25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20000" y="5805238"/>
            <a:ext cx="2736000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1</a:t>
            </a:r>
          </a:p>
          <a:p>
            <a:pPr lvl="0"/>
            <a:r>
              <a:rPr lang="en-US" dirty="0"/>
              <a:t>Role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656064-FEB5-59D6-E3B5-D70D3064CA4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620000" y="5451093"/>
            <a:ext cx="9000000" cy="18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1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Presented by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9562AF9C-7241-55A4-0789-7174DD27731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28000" y="5805238"/>
            <a:ext cx="2736000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2</a:t>
            </a:r>
          </a:p>
          <a:p>
            <a:pPr lvl="0"/>
            <a:r>
              <a:rPr lang="en-US" dirty="0"/>
              <a:t>Role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0290D2C-CF05-0CE1-C8BD-81C06284542B}"/>
              </a:ext>
            </a:extLst>
          </p:cNvPr>
          <p:cNvCxnSpPr/>
          <p:nvPr userDrawn="1"/>
        </p:nvCxnSpPr>
        <p:spPr>
          <a:xfrm>
            <a:off x="1620000" y="5242935"/>
            <a:ext cx="9001125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313D0BC6-6B64-3821-8F54-739E64832BD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860563" y="5805238"/>
            <a:ext cx="2736000" cy="540000"/>
          </a:xfrm>
        </p:spPr>
        <p:txBody>
          <a:bodyPr>
            <a:noAutofit/>
          </a:bodyPr>
          <a:lstStyle>
            <a:lvl1pPr marL="11113" indent="0" algn="l">
              <a:spcBef>
                <a:spcPts val="0"/>
              </a:spcBef>
              <a:buNone/>
              <a:tabLst/>
              <a:defRPr sz="1400" b="0">
                <a:solidFill>
                  <a:schemeClr val="bg1"/>
                </a:solidFill>
              </a:defRPr>
            </a:lvl1pPr>
            <a:lvl2pPr marL="11113" indent="0">
              <a:buNone/>
              <a:tabLst/>
              <a:defRPr>
                <a:solidFill>
                  <a:schemeClr val="bg1"/>
                </a:solidFill>
              </a:defRPr>
            </a:lvl2pPr>
            <a:lvl3pPr marL="11113" indent="0">
              <a:buNone/>
              <a:tabLst/>
              <a:defRPr>
                <a:solidFill>
                  <a:schemeClr val="bg1"/>
                </a:solidFill>
              </a:defRPr>
            </a:lvl3pPr>
            <a:lvl4pPr marL="11113" indent="0">
              <a:buNone/>
              <a:tabLst/>
              <a:defRPr>
                <a:solidFill>
                  <a:schemeClr val="bg1"/>
                </a:solidFill>
              </a:defRPr>
            </a:lvl4pPr>
            <a:lvl5pPr marL="11113" indent="0">
              <a:buNone/>
              <a:tabLst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Speaker Name 3</a:t>
            </a:r>
          </a:p>
          <a:p>
            <a:pPr lvl="0"/>
            <a:r>
              <a:rPr lang="en-US" dirty="0"/>
              <a:t>Role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56EF704A-26A2-F95B-1717-06B88F3EB3B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38341EE0-DD4C-D875-C920-A5A6D4D8C75F}"/>
              </a:ext>
            </a:extLst>
          </p:cNvPr>
          <p:cNvSpPr/>
          <p:nvPr userDrawn="1"/>
        </p:nvSpPr>
        <p:spPr>
          <a:xfrm>
            <a:off x="1702569" y="1929427"/>
            <a:ext cx="1081827" cy="10818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3C192297-B6A1-19CE-B3DC-0CDAD13CEA9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6096" y="1722437"/>
            <a:ext cx="1589204" cy="1584325"/>
          </a:xfrm>
        </p:spPr>
        <p:txBody>
          <a:bodyPr anchor="ctr" anchorCtr="0">
            <a:noAutofit/>
          </a:bodyPr>
          <a:lstStyle>
            <a:lvl1pPr algn="ctr">
              <a:buNone/>
              <a:defRPr sz="4800" b="1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6380727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e (Image)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03C18F7-36A9-D20B-2E68-186AE99FE1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8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09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5ED28E-E554-3BA3-3155-3E4E67033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6050" y="2264434"/>
            <a:ext cx="9359900" cy="1820862"/>
          </a:xfrm>
        </p:spPr>
        <p:txBody>
          <a:bodyPr anchor="ctr" anchorCtr="0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6050" y="4619444"/>
            <a:ext cx="9359900" cy="800101"/>
          </a:xfrm>
        </p:spPr>
        <p:txBody>
          <a:bodyPr tIns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C262832F-4A2F-B7BC-8C58-23600CC2EB5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4784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e (Color fill)"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03C18F7-36A9-D20B-2E68-186AE99FE1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09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5ED28E-E554-3BA3-3155-3E4E67033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6050" y="2264434"/>
            <a:ext cx="9359900" cy="1820862"/>
          </a:xfrm>
        </p:spPr>
        <p:txBody>
          <a:bodyPr anchor="ctr" anchorCtr="0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AD058D-9130-6749-B5D9-3D6A6F4CEF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6050" y="4619444"/>
            <a:ext cx="9359900" cy="800101"/>
          </a:xfrm>
        </p:spPr>
        <p:txBody>
          <a:bodyPr tIns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C262832F-4A2F-B7BC-8C58-23600CC2EB5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992" y="465993"/>
            <a:ext cx="252266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9996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e (Log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03C18F7-36A9-D20B-2E68-186AE99FE1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4" y="0"/>
            <a:ext cx="12191096" cy="685800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0DD7E734-9B2F-7390-160B-55F24E638DF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92600" y="3171644"/>
            <a:ext cx="3606800" cy="514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7416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1"/>
            <a:ext cx="103632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1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95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648">
              <a:lnSpc>
                <a:spcPts val="1310"/>
              </a:lnSpc>
            </a:pPr>
            <a:r>
              <a:rPr lang="en-GB" spc="-5"/>
              <a:t>CHANGING</a:t>
            </a:r>
            <a:r>
              <a:rPr lang="en-GB" spc="-25"/>
              <a:t> </a:t>
            </a:r>
            <a:r>
              <a:rPr lang="en-GB" spc="-5"/>
              <a:t>CONSUMER</a:t>
            </a:r>
            <a:r>
              <a:rPr lang="en-GB" spc="-35"/>
              <a:t> </a:t>
            </a:r>
            <a:r>
              <a:rPr lang="en-GB"/>
              <a:t>TRENDS</a:t>
            </a:r>
            <a:r>
              <a:rPr lang="en-GB" spc="-15"/>
              <a:t> </a:t>
            </a:r>
            <a:r>
              <a:rPr lang="en-GB"/>
              <a:t>-</a:t>
            </a:r>
            <a:r>
              <a:rPr lang="en-GB" spc="-15"/>
              <a:t> </a:t>
            </a:r>
            <a:r>
              <a:rPr lang="en-GB"/>
              <a:t>SPaTS</a:t>
            </a:r>
            <a:r>
              <a:rPr lang="en-GB" spc="-15"/>
              <a:t> </a:t>
            </a:r>
            <a:r>
              <a:rPr lang="en-GB" spc="-5"/>
              <a:t>1-1084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201542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19367" y="3122313"/>
            <a:ext cx="2753267" cy="551689"/>
          </a:xfrm>
        </p:spPr>
        <p:txBody>
          <a:bodyPr lIns="0" tIns="0" rIns="0" bIns="0"/>
          <a:lstStyle>
            <a:lvl1pPr>
              <a:defRPr sz="3585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95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648">
              <a:lnSpc>
                <a:spcPts val="1310"/>
              </a:lnSpc>
            </a:pPr>
            <a:r>
              <a:rPr lang="en-GB" spc="-5"/>
              <a:t>CHANGING</a:t>
            </a:r>
            <a:r>
              <a:rPr lang="en-GB" spc="-25"/>
              <a:t> </a:t>
            </a:r>
            <a:r>
              <a:rPr lang="en-GB" spc="-5"/>
              <a:t>CONSUMER</a:t>
            </a:r>
            <a:r>
              <a:rPr lang="en-GB" spc="-35"/>
              <a:t> </a:t>
            </a:r>
            <a:r>
              <a:rPr lang="en-GB"/>
              <a:t>TRENDS</a:t>
            </a:r>
            <a:r>
              <a:rPr lang="en-GB" spc="-15"/>
              <a:t> </a:t>
            </a:r>
            <a:r>
              <a:rPr lang="en-GB"/>
              <a:t>-</a:t>
            </a:r>
            <a:r>
              <a:rPr lang="en-GB" spc="-15"/>
              <a:t> </a:t>
            </a:r>
            <a:r>
              <a:rPr lang="en-GB"/>
              <a:t>SPaTS</a:t>
            </a:r>
            <a:r>
              <a:rPr lang="en-GB" spc="-15"/>
              <a:t> </a:t>
            </a:r>
            <a:r>
              <a:rPr lang="en-GB" spc="-5"/>
              <a:t>1-1084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721198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19367" y="3122313"/>
            <a:ext cx="2753267" cy="551689"/>
          </a:xfrm>
        </p:spPr>
        <p:txBody>
          <a:bodyPr lIns="0" tIns="0" rIns="0" bIns="0"/>
          <a:lstStyle>
            <a:lvl1pPr>
              <a:defRPr sz="3585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95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648">
              <a:lnSpc>
                <a:spcPts val="1310"/>
              </a:lnSpc>
            </a:pPr>
            <a:r>
              <a:rPr lang="en-GB" spc="-5"/>
              <a:t>CHANGING</a:t>
            </a:r>
            <a:r>
              <a:rPr lang="en-GB" spc="-25"/>
              <a:t> </a:t>
            </a:r>
            <a:r>
              <a:rPr lang="en-GB" spc="-5"/>
              <a:t>CONSUMER</a:t>
            </a:r>
            <a:r>
              <a:rPr lang="en-GB" spc="-35"/>
              <a:t> </a:t>
            </a:r>
            <a:r>
              <a:rPr lang="en-GB"/>
              <a:t>TRENDS</a:t>
            </a:r>
            <a:r>
              <a:rPr lang="en-GB" spc="-15"/>
              <a:t> </a:t>
            </a:r>
            <a:r>
              <a:rPr lang="en-GB"/>
              <a:t>-</a:t>
            </a:r>
            <a:r>
              <a:rPr lang="en-GB" spc="-15"/>
              <a:t> </a:t>
            </a:r>
            <a:r>
              <a:rPr lang="en-GB"/>
              <a:t>SPaTS</a:t>
            </a:r>
            <a:r>
              <a:rPr lang="en-GB" spc="-15"/>
              <a:t> </a:t>
            </a:r>
            <a:r>
              <a:rPr lang="en-GB" spc="-5"/>
              <a:t>1-1084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661384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12189471" cy="6852911"/>
          </a:xfrm>
          <a:custGeom>
            <a:avLst/>
            <a:gdLst/>
            <a:ahLst/>
            <a:cxnLst/>
            <a:rect l="l" t="t" r="r" b="b"/>
            <a:pathLst>
              <a:path w="12240260" h="6840220">
                <a:moveTo>
                  <a:pt x="12239993" y="0"/>
                </a:moveTo>
                <a:lnTo>
                  <a:pt x="0" y="0"/>
                </a:lnTo>
                <a:lnTo>
                  <a:pt x="0" y="6839991"/>
                </a:lnTo>
                <a:lnTo>
                  <a:pt x="12239993" y="6839991"/>
                </a:lnTo>
                <a:lnTo>
                  <a:pt x="12239993" y="0"/>
                </a:lnTo>
                <a:close/>
              </a:path>
            </a:pathLst>
          </a:custGeom>
          <a:solidFill>
            <a:srgbClr val="008ACA"/>
          </a:solidFill>
        </p:spPr>
        <p:txBody>
          <a:bodyPr wrap="square" lIns="0" tIns="0" rIns="0" bIns="0" rtlCol="0"/>
          <a:lstStyle/>
          <a:p>
            <a:endParaRPr sz="1793"/>
          </a:p>
        </p:txBody>
      </p:sp>
      <p:sp>
        <p:nvSpPr>
          <p:cNvPr id="17" name="bg object 17"/>
          <p:cNvSpPr/>
          <p:nvPr/>
        </p:nvSpPr>
        <p:spPr>
          <a:xfrm>
            <a:off x="10399903" y="6091253"/>
            <a:ext cx="1334290" cy="303457"/>
          </a:xfrm>
          <a:custGeom>
            <a:avLst/>
            <a:gdLst/>
            <a:ahLst/>
            <a:cxnLst/>
            <a:rect l="l" t="t" r="r" b="b"/>
            <a:pathLst>
              <a:path w="1339850" h="302895">
                <a:moveTo>
                  <a:pt x="283400" y="297141"/>
                </a:moveTo>
                <a:lnTo>
                  <a:pt x="270281" y="240334"/>
                </a:lnTo>
                <a:lnTo>
                  <a:pt x="255447" y="176098"/>
                </a:lnTo>
                <a:lnTo>
                  <a:pt x="232092" y="75006"/>
                </a:lnTo>
                <a:lnTo>
                  <a:pt x="216077" y="5676"/>
                </a:lnTo>
                <a:lnTo>
                  <a:pt x="188391" y="5676"/>
                </a:lnTo>
                <a:lnTo>
                  <a:pt x="188391" y="176098"/>
                </a:lnTo>
                <a:lnTo>
                  <a:pt x="123977" y="176098"/>
                </a:lnTo>
                <a:lnTo>
                  <a:pt x="166281" y="75006"/>
                </a:lnTo>
                <a:lnTo>
                  <a:pt x="166941" y="75006"/>
                </a:lnTo>
                <a:lnTo>
                  <a:pt x="188391" y="176098"/>
                </a:lnTo>
                <a:lnTo>
                  <a:pt x="188391" y="5676"/>
                </a:lnTo>
                <a:lnTo>
                  <a:pt x="137109" y="5676"/>
                </a:lnTo>
                <a:lnTo>
                  <a:pt x="0" y="297141"/>
                </a:lnTo>
                <a:lnTo>
                  <a:pt x="73317" y="297141"/>
                </a:lnTo>
                <a:lnTo>
                  <a:pt x="97091" y="240334"/>
                </a:lnTo>
                <a:lnTo>
                  <a:pt x="202031" y="240334"/>
                </a:lnTo>
                <a:lnTo>
                  <a:pt x="214083" y="297141"/>
                </a:lnTo>
                <a:lnTo>
                  <a:pt x="283400" y="297141"/>
                </a:lnTo>
                <a:close/>
              </a:path>
              <a:path w="1339850" h="302895">
                <a:moveTo>
                  <a:pt x="490626" y="117513"/>
                </a:moveTo>
                <a:lnTo>
                  <a:pt x="310349" y="117513"/>
                </a:lnTo>
                <a:lnTo>
                  <a:pt x="300177" y="185318"/>
                </a:lnTo>
                <a:lnTo>
                  <a:pt x="480453" y="185318"/>
                </a:lnTo>
                <a:lnTo>
                  <a:pt x="490626" y="117513"/>
                </a:lnTo>
                <a:close/>
              </a:path>
              <a:path w="1339850" h="302895">
                <a:moveTo>
                  <a:pt x="498449" y="229311"/>
                </a:moveTo>
                <a:lnTo>
                  <a:pt x="293573" y="229311"/>
                </a:lnTo>
                <a:lnTo>
                  <a:pt x="283400" y="297141"/>
                </a:lnTo>
                <a:lnTo>
                  <a:pt x="488264" y="297141"/>
                </a:lnTo>
                <a:lnTo>
                  <a:pt x="498449" y="229311"/>
                </a:lnTo>
                <a:close/>
              </a:path>
              <a:path w="1339850" h="302895">
                <a:moveTo>
                  <a:pt x="531990" y="5676"/>
                </a:moveTo>
                <a:lnTo>
                  <a:pt x="327126" y="5676"/>
                </a:lnTo>
                <a:lnTo>
                  <a:pt x="316941" y="73482"/>
                </a:lnTo>
                <a:lnTo>
                  <a:pt x="521804" y="73482"/>
                </a:lnTo>
                <a:lnTo>
                  <a:pt x="531990" y="5676"/>
                </a:lnTo>
                <a:close/>
              </a:path>
              <a:path w="1339850" h="302895">
                <a:moveTo>
                  <a:pt x="753732" y="24028"/>
                </a:moveTo>
                <a:lnTo>
                  <a:pt x="732726" y="13081"/>
                </a:lnTo>
                <a:lnTo>
                  <a:pt x="712457" y="5626"/>
                </a:lnTo>
                <a:lnTo>
                  <a:pt x="691934" y="1358"/>
                </a:lnTo>
                <a:lnTo>
                  <a:pt x="670153" y="0"/>
                </a:lnTo>
                <a:lnTo>
                  <a:pt x="621969" y="7975"/>
                </a:lnTo>
                <a:lnTo>
                  <a:pt x="579793" y="30226"/>
                </a:lnTo>
                <a:lnTo>
                  <a:pt x="546087" y="64274"/>
                </a:lnTo>
                <a:lnTo>
                  <a:pt x="523354" y="107619"/>
                </a:lnTo>
                <a:lnTo>
                  <a:pt x="514057" y="157759"/>
                </a:lnTo>
                <a:lnTo>
                  <a:pt x="519087" y="205562"/>
                </a:lnTo>
                <a:lnTo>
                  <a:pt x="536600" y="245630"/>
                </a:lnTo>
                <a:lnTo>
                  <a:pt x="565061" y="276313"/>
                </a:lnTo>
                <a:lnTo>
                  <a:pt x="602996" y="295935"/>
                </a:lnTo>
                <a:lnTo>
                  <a:pt x="648893" y="302844"/>
                </a:lnTo>
                <a:lnTo>
                  <a:pt x="662292" y="302463"/>
                </a:lnTo>
                <a:lnTo>
                  <a:pt x="713651" y="292341"/>
                </a:lnTo>
                <a:lnTo>
                  <a:pt x="724192" y="222415"/>
                </a:lnTo>
                <a:lnTo>
                  <a:pt x="708101" y="227863"/>
                </a:lnTo>
                <a:lnTo>
                  <a:pt x="690714" y="231051"/>
                </a:lnTo>
                <a:lnTo>
                  <a:pt x="674306" y="232537"/>
                </a:lnTo>
                <a:lnTo>
                  <a:pt x="661174" y="232918"/>
                </a:lnTo>
                <a:lnTo>
                  <a:pt x="629767" y="227266"/>
                </a:lnTo>
                <a:lnTo>
                  <a:pt x="605739" y="211340"/>
                </a:lnTo>
                <a:lnTo>
                  <a:pt x="590664" y="186639"/>
                </a:lnTo>
                <a:lnTo>
                  <a:pt x="586066" y="154686"/>
                </a:lnTo>
                <a:lnTo>
                  <a:pt x="593636" y="120611"/>
                </a:lnTo>
                <a:lnTo>
                  <a:pt x="612508" y="93776"/>
                </a:lnTo>
                <a:lnTo>
                  <a:pt x="640562" y="76212"/>
                </a:lnTo>
                <a:lnTo>
                  <a:pt x="675728" y="69913"/>
                </a:lnTo>
                <a:lnTo>
                  <a:pt x="693178" y="71399"/>
                </a:lnTo>
                <a:lnTo>
                  <a:pt x="709612" y="75869"/>
                </a:lnTo>
                <a:lnTo>
                  <a:pt x="725093" y="83337"/>
                </a:lnTo>
                <a:lnTo>
                  <a:pt x="739711" y="93827"/>
                </a:lnTo>
                <a:lnTo>
                  <a:pt x="753732" y="24028"/>
                </a:lnTo>
                <a:close/>
              </a:path>
              <a:path w="1339850" h="302895">
                <a:moveTo>
                  <a:pt x="1015885" y="154508"/>
                </a:moveTo>
                <a:lnTo>
                  <a:pt x="1014488" y="106476"/>
                </a:lnTo>
                <a:lnTo>
                  <a:pt x="1001077" y="66332"/>
                </a:lnTo>
                <a:lnTo>
                  <a:pt x="975944" y="32804"/>
                </a:lnTo>
                <a:lnTo>
                  <a:pt x="949210" y="15684"/>
                </a:lnTo>
                <a:lnTo>
                  <a:pt x="949210" y="126987"/>
                </a:lnTo>
                <a:lnTo>
                  <a:pt x="946531" y="161594"/>
                </a:lnTo>
                <a:lnTo>
                  <a:pt x="933577" y="196469"/>
                </a:lnTo>
                <a:lnTo>
                  <a:pt x="912977" y="221792"/>
                </a:lnTo>
                <a:lnTo>
                  <a:pt x="886790" y="235775"/>
                </a:lnTo>
                <a:lnTo>
                  <a:pt x="857123" y="236651"/>
                </a:lnTo>
                <a:lnTo>
                  <a:pt x="832891" y="225488"/>
                </a:lnTo>
                <a:lnTo>
                  <a:pt x="816686" y="204635"/>
                </a:lnTo>
                <a:lnTo>
                  <a:pt x="809459" y="175983"/>
                </a:lnTo>
                <a:lnTo>
                  <a:pt x="812152" y="141376"/>
                </a:lnTo>
                <a:lnTo>
                  <a:pt x="825119" y="106476"/>
                </a:lnTo>
                <a:lnTo>
                  <a:pt x="845705" y="81178"/>
                </a:lnTo>
                <a:lnTo>
                  <a:pt x="871880" y="67195"/>
                </a:lnTo>
                <a:lnTo>
                  <a:pt x="901534" y="66332"/>
                </a:lnTo>
                <a:lnTo>
                  <a:pt x="925766" y="77495"/>
                </a:lnTo>
                <a:lnTo>
                  <a:pt x="941971" y="98336"/>
                </a:lnTo>
                <a:lnTo>
                  <a:pt x="949210" y="126987"/>
                </a:lnTo>
                <a:lnTo>
                  <a:pt x="949210" y="15684"/>
                </a:lnTo>
                <a:lnTo>
                  <a:pt x="941387" y="10668"/>
                </a:lnTo>
                <a:lnTo>
                  <a:pt x="898410" y="685"/>
                </a:lnTo>
                <a:lnTo>
                  <a:pt x="852170" y="5397"/>
                </a:lnTo>
                <a:lnTo>
                  <a:pt x="810615" y="24752"/>
                </a:lnTo>
                <a:lnTo>
                  <a:pt x="776274" y="56438"/>
                </a:lnTo>
                <a:lnTo>
                  <a:pt x="751674" y="98145"/>
                </a:lnTo>
                <a:lnTo>
                  <a:pt x="739317" y="147523"/>
                </a:lnTo>
                <a:lnTo>
                  <a:pt x="740702" y="195554"/>
                </a:lnTo>
                <a:lnTo>
                  <a:pt x="754443" y="236702"/>
                </a:lnTo>
                <a:lnTo>
                  <a:pt x="779246" y="269227"/>
                </a:lnTo>
                <a:lnTo>
                  <a:pt x="813790" y="291350"/>
                </a:lnTo>
                <a:lnTo>
                  <a:pt x="856792" y="301332"/>
                </a:lnTo>
                <a:lnTo>
                  <a:pt x="903020" y="296633"/>
                </a:lnTo>
                <a:lnTo>
                  <a:pt x="944562" y="277279"/>
                </a:lnTo>
                <a:lnTo>
                  <a:pt x="978903" y="245592"/>
                </a:lnTo>
                <a:lnTo>
                  <a:pt x="984186" y="236651"/>
                </a:lnTo>
                <a:lnTo>
                  <a:pt x="1003515" y="203898"/>
                </a:lnTo>
                <a:lnTo>
                  <a:pt x="1015885" y="154508"/>
                </a:lnTo>
                <a:close/>
              </a:path>
              <a:path w="1339850" h="302895">
                <a:moveTo>
                  <a:pt x="1339557" y="297141"/>
                </a:moveTo>
                <a:lnTo>
                  <a:pt x="1334211" y="5664"/>
                </a:lnTo>
                <a:lnTo>
                  <a:pt x="1268501" y="5664"/>
                </a:lnTo>
                <a:lnTo>
                  <a:pt x="1184363" y="170078"/>
                </a:lnTo>
                <a:lnTo>
                  <a:pt x="1150404" y="5664"/>
                </a:lnTo>
                <a:lnTo>
                  <a:pt x="1084757" y="5664"/>
                </a:lnTo>
                <a:lnTo>
                  <a:pt x="994206" y="297141"/>
                </a:lnTo>
                <a:lnTo>
                  <a:pt x="1066647" y="297141"/>
                </a:lnTo>
                <a:lnTo>
                  <a:pt x="1115923" y="126492"/>
                </a:lnTo>
                <a:lnTo>
                  <a:pt x="1146886" y="297141"/>
                </a:lnTo>
                <a:lnTo>
                  <a:pt x="1183805" y="297141"/>
                </a:lnTo>
                <a:lnTo>
                  <a:pt x="1269225" y="126568"/>
                </a:lnTo>
                <a:lnTo>
                  <a:pt x="1268209" y="297141"/>
                </a:lnTo>
                <a:lnTo>
                  <a:pt x="1339557" y="29714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793"/>
          </a:p>
        </p:txBody>
      </p:sp>
      <p:pic>
        <p:nvPicPr>
          <p:cNvPr id="18" name="bg 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9113" y="5791901"/>
            <a:ext cx="215624" cy="149005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456340" y="5776434"/>
            <a:ext cx="598850" cy="617729"/>
          </a:xfrm>
          <a:custGeom>
            <a:avLst/>
            <a:gdLst/>
            <a:ahLst/>
            <a:cxnLst/>
            <a:rect l="l" t="t" r="r" b="b"/>
            <a:pathLst>
              <a:path w="601344" h="616585">
                <a:moveTo>
                  <a:pt x="434682" y="15443"/>
                </a:moveTo>
                <a:lnTo>
                  <a:pt x="342290" y="0"/>
                </a:lnTo>
                <a:lnTo>
                  <a:pt x="350545" y="52070"/>
                </a:lnTo>
                <a:lnTo>
                  <a:pt x="434682" y="15443"/>
                </a:lnTo>
                <a:close/>
              </a:path>
              <a:path w="601344" h="616585">
                <a:moveTo>
                  <a:pt x="549668" y="273723"/>
                </a:moveTo>
                <a:lnTo>
                  <a:pt x="454228" y="268020"/>
                </a:lnTo>
                <a:lnTo>
                  <a:pt x="527926" y="224878"/>
                </a:lnTo>
                <a:lnTo>
                  <a:pt x="514515" y="194767"/>
                </a:lnTo>
                <a:lnTo>
                  <a:pt x="514515" y="220573"/>
                </a:lnTo>
                <a:lnTo>
                  <a:pt x="449478" y="258648"/>
                </a:lnTo>
                <a:lnTo>
                  <a:pt x="430860" y="266623"/>
                </a:lnTo>
                <a:lnTo>
                  <a:pt x="257505" y="256260"/>
                </a:lnTo>
                <a:lnTo>
                  <a:pt x="479602" y="142176"/>
                </a:lnTo>
                <a:lnTo>
                  <a:pt x="514515" y="220573"/>
                </a:lnTo>
                <a:lnTo>
                  <a:pt x="514515" y="194767"/>
                </a:lnTo>
                <a:lnTo>
                  <a:pt x="491096" y="142176"/>
                </a:lnTo>
                <a:lnTo>
                  <a:pt x="484670" y="127774"/>
                </a:lnTo>
                <a:lnTo>
                  <a:pt x="253822" y="94145"/>
                </a:lnTo>
                <a:lnTo>
                  <a:pt x="241896" y="207670"/>
                </a:lnTo>
                <a:lnTo>
                  <a:pt x="319963" y="212382"/>
                </a:lnTo>
                <a:lnTo>
                  <a:pt x="236931" y="255041"/>
                </a:lnTo>
                <a:lnTo>
                  <a:pt x="221208" y="404406"/>
                </a:lnTo>
                <a:lnTo>
                  <a:pt x="348424" y="399046"/>
                </a:lnTo>
                <a:lnTo>
                  <a:pt x="549668" y="273723"/>
                </a:lnTo>
                <a:close/>
              </a:path>
              <a:path w="601344" h="616585">
                <a:moveTo>
                  <a:pt x="600748" y="388467"/>
                </a:moveTo>
                <a:lnTo>
                  <a:pt x="587679" y="359117"/>
                </a:lnTo>
                <a:lnTo>
                  <a:pt x="587679" y="384911"/>
                </a:lnTo>
                <a:lnTo>
                  <a:pt x="327177" y="571080"/>
                </a:lnTo>
                <a:lnTo>
                  <a:pt x="44272" y="600824"/>
                </a:lnTo>
                <a:lnTo>
                  <a:pt x="544982" y="289013"/>
                </a:lnTo>
                <a:lnTo>
                  <a:pt x="587679" y="384911"/>
                </a:lnTo>
                <a:lnTo>
                  <a:pt x="587679" y="359117"/>
                </a:lnTo>
                <a:lnTo>
                  <a:pt x="556475" y="289013"/>
                </a:lnTo>
                <a:lnTo>
                  <a:pt x="549668" y="273735"/>
                </a:lnTo>
                <a:lnTo>
                  <a:pt x="0" y="616026"/>
                </a:lnTo>
                <a:lnTo>
                  <a:pt x="144614" y="600824"/>
                </a:lnTo>
                <a:lnTo>
                  <a:pt x="331025" y="581228"/>
                </a:lnTo>
                <a:lnTo>
                  <a:pt x="600748" y="38846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793"/>
          </a:p>
        </p:txBody>
      </p:sp>
      <p:pic>
        <p:nvPicPr>
          <p:cNvPr id="20" name="bg 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37848" y="5814529"/>
            <a:ext cx="1406498" cy="547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19367" y="3122313"/>
            <a:ext cx="2753267" cy="551689"/>
          </a:xfrm>
        </p:spPr>
        <p:txBody>
          <a:bodyPr lIns="0" tIns="0" rIns="0" bIns="0"/>
          <a:lstStyle>
            <a:lvl1pPr>
              <a:defRPr sz="3585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95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648">
              <a:lnSpc>
                <a:spcPts val="1310"/>
              </a:lnSpc>
            </a:pPr>
            <a:r>
              <a:rPr lang="en-GB" spc="-5"/>
              <a:t>CHANGING</a:t>
            </a:r>
            <a:r>
              <a:rPr lang="en-GB" spc="-25"/>
              <a:t> </a:t>
            </a:r>
            <a:r>
              <a:rPr lang="en-GB" spc="-5"/>
              <a:t>CONSUMER</a:t>
            </a:r>
            <a:r>
              <a:rPr lang="en-GB" spc="-35"/>
              <a:t> </a:t>
            </a:r>
            <a:r>
              <a:rPr lang="en-GB"/>
              <a:t>TRENDS</a:t>
            </a:r>
            <a:r>
              <a:rPr lang="en-GB" spc="-15"/>
              <a:t> </a:t>
            </a:r>
            <a:r>
              <a:rPr lang="en-GB"/>
              <a:t>-</a:t>
            </a:r>
            <a:r>
              <a:rPr lang="en-GB" spc="-15"/>
              <a:t> </a:t>
            </a:r>
            <a:r>
              <a:rPr lang="en-GB"/>
              <a:t>SPaTS</a:t>
            </a:r>
            <a:r>
              <a:rPr lang="en-GB" spc="-15"/>
              <a:t> </a:t>
            </a:r>
            <a:r>
              <a:rPr lang="en-GB" spc="-5"/>
              <a:t>1-1084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6707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12189471" cy="6852911"/>
          </a:xfrm>
          <a:custGeom>
            <a:avLst/>
            <a:gdLst/>
            <a:ahLst/>
            <a:cxnLst/>
            <a:rect l="l" t="t" r="r" b="b"/>
            <a:pathLst>
              <a:path w="12240260" h="6840220">
                <a:moveTo>
                  <a:pt x="12239993" y="0"/>
                </a:moveTo>
                <a:lnTo>
                  <a:pt x="0" y="0"/>
                </a:lnTo>
                <a:lnTo>
                  <a:pt x="0" y="6839991"/>
                </a:lnTo>
                <a:lnTo>
                  <a:pt x="12239993" y="6839991"/>
                </a:lnTo>
                <a:lnTo>
                  <a:pt x="12239993" y="0"/>
                </a:lnTo>
                <a:close/>
              </a:path>
            </a:pathLst>
          </a:custGeom>
          <a:solidFill>
            <a:srgbClr val="008ACA"/>
          </a:solidFill>
        </p:spPr>
        <p:txBody>
          <a:bodyPr wrap="square" lIns="0" tIns="0" rIns="0" bIns="0" rtlCol="0"/>
          <a:lstStyle/>
          <a:p>
            <a:endParaRPr sz="1793"/>
          </a:p>
        </p:txBody>
      </p:sp>
      <p:sp>
        <p:nvSpPr>
          <p:cNvPr id="17" name="bg object 17"/>
          <p:cNvSpPr/>
          <p:nvPr/>
        </p:nvSpPr>
        <p:spPr>
          <a:xfrm>
            <a:off x="0" y="6"/>
            <a:ext cx="12189471" cy="1833465"/>
          </a:xfrm>
          <a:custGeom>
            <a:avLst/>
            <a:gdLst/>
            <a:ahLst/>
            <a:cxnLst/>
            <a:rect l="l" t="t" r="r" b="b"/>
            <a:pathLst>
              <a:path w="12240260" h="1830070">
                <a:moveTo>
                  <a:pt x="12239993" y="0"/>
                </a:moveTo>
                <a:lnTo>
                  <a:pt x="0" y="0"/>
                </a:lnTo>
                <a:lnTo>
                  <a:pt x="0" y="1829663"/>
                </a:lnTo>
                <a:lnTo>
                  <a:pt x="12239993" y="905433"/>
                </a:lnTo>
                <a:lnTo>
                  <a:pt x="122399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793"/>
          </a:p>
        </p:txBody>
      </p:sp>
      <p:sp>
        <p:nvSpPr>
          <p:cNvPr id="18" name="bg object 18"/>
          <p:cNvSpPr/>
          <p:nvPr/>
        </p:nvSpPr>
        <p:spPr>
          <a:xfrm>
            <a:off x="0" y="5006460"/>
            <a:ext cx="12189471" cy="1846825"/>
          </a:xfrm>
          <a:custGeom>
            <a:avLst/>
            <a:gdLst/>
            <a:ahLst/>
            <a:cxnLst/>
            <a:rect l="l" t="t" r="r" b="b"/>
            <a:pathLst>
              <a:path w="12240260" h="1843404">
                <a:moveTo>
                  <a:pt x="12239993" y="0"/>
                </a:moveTo>
                <a:lnTo>
                  <a:pt x="0" y="924217"/>
                </a:lnTo>
                <a:lnTo>
                  <a:pt x="0" y="1842820"/>
                </a:lnTo>
                <a:lnTo>
                  <a:pt x="12239993" y="1842820"/>
                </a:lnTo>
                <a:lnTo>
                  <a:pt x="12239993" y="0"/>
                </a:lnTo>
                <a:close/>
              </a:path>
            </a:pathLst>
          </a:custGeom>
          <a:solidFill>
            <a:srgbClr val="00A6AA"/>
          </a:solidFill>
        </p:spPr>
        <p:txBody>
          <a:bodyPr wrap="square" lIns="0" tIns="0" rIns="0" bIns="0" rtlCol="0"/>
          <a:lstStyle/>
          <a:p>
            <a:endParaRPr sz="1793"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37958" y="1631977"/>
            <a:ext cx="7695949" cy="4827012"/>
          </a:xfrm>
          <a:prstGeom prst="rect">
            <a:avLst/>
          </a:prstGeom>
        </p:spPr>
      </p:pic>
      <p:sp>
        <p:nvSpPr>
          <p:cNvPr id="20" name="bg object 20"/>
          <p:cNvSpPr/>
          <p:nvPr/>
        </p:nvSpPr>
        <p:spPr>
          <a:xfrm>
            <a:off x="455303" y="6175725"/>
            <a:ext cx="963092" cy="219481"/>
          </a:xfrm>
          <a:custGeom>
            <a:avLst/>
            <a:gdLst/>
            <a:ahLst/>
            <a:cxnLst/>
            <a:rect l="l" t="t" r="r" b="b"/>
            <a:pathLst>
              <a:path w="967105" h="219075">
                <a:moveTo>
                  <a:pt x="204495" y="214414"/>
                </a:moveTo>
                <a:lnTo>
                  <a:pt x="195033" y="173431"/>
                </a:lnTo>
                <a:lnTo>
                  <a:pt x="184315" y="127063"/>
                </a:lnTo>
                <a:lnTo>
                  <a:pt x="167474" y="54127"/>
                </a:lnTo>
                <a:lnTo>
                  <a:pt x="155917" y="4102"/>
                </a:lnTo>
                <a:lnTo>
                  <a:pt x="135940" y="4102"/>
                </a:lnTo>
                <a:lnTo>
                  <a:pt x="135940" y="127063"/>
                </a:lnTo>
                <a:lnTo>
                  <a:pt x="89458" y="127063"/>
                </a:lnTo>
                <a:lnTo>
                  <a:pt x="119976" y="54127"/>
                </a:lnTo>
                <a:lnTo>
                  <a:pt x="120459" y="54127"/>
                </a:lnTo>
                <a:lnTo>
                  <a:pt x="135940" y="127063"/>
                </a:lnTo>
                <a:lnTo>
                  <a:pt x="135940" y="4102"/>
                </a:lnTo>
                <a:lnTo>
                  <a:pt x="98933" y="4102"/>
                </a:lnTo>
                <a:lnTo>
                  <a:pt x="0" y="214414"/>
                </a:lnTo>
                <a:lnTo>
                  <a:pt x="52908" y="214414"/>
                </a:lnTo>
                <a:lnTo>
                  <a:pt x="70065" y="173431"/>
                </a:lnTo>
                <a:lnTo>
                  <a:pt x="145783" y="173431"/>
                </a:lnTo>
                <a:lnTo>
                  <a:pt x="154470" y="214414"/>
                </a:lnTo>
                <a:lnTo>
                  <a:pt x="204495" y="214414"/>
                </a:lnTo>
                <a:close/>
              </a:path>
              <a:path w="967105" h="219075">
                <a:moveTo>
                  <a:pt x="354012" y="84785"/>
                </a:moveTo>
                <a:lnTo>
                  <a:pt x="223926" y="84785"/>
                </a:lnTo>
                <a:lnTo>
                  <a:pt x="216585" y="133718"/>
                </a:lnTo>
                <a:lnTo>
                  <a:pt x="346671" y="133718"/>
                </a:lnTo>
                <a:lnTo>
                  <a:pt x="354012" y="84785"/>
                </a:lnTo>
                <a:close/>
              </a:path>
              <a:path w="967105" h="219075">
                <a:moveTo>
                  <a:pt x="359651" y="165468"/>
                </a:moveTo>
                <a:lnTo>
                  <a:pt x="211836" y="165468"/>
                </a:lnTo>
                <a:lnTo>
                  <a:pt x="204495" y="214414"/>
                </a:lnTo>
                <a:lnTo>
                  <a:pt x="352310" y="214414"/>
                </a:lnTo>
                <a:lnTo>
                  <a:pt x="359651" y="165468"/>
                </a:lnTo>
                <a:close/>
              </a:path>
              <a:path w="967105" h="219075">
                <a:moveTo>
                  <a:pt x="383857" y="4102"/>
                </a:moveTo>
                <a:lnTo>
                  <a:pt x="236029" y="4102"/>
                </a:lnTo>
                <a:lnTo>
                  <a:pt x="228688" y="53022"/>
                </a:lnTo>
                <a:lnTo>
                  <a:pt x="376504" y="53022"/>
                </a:lnTo>
                <a:lnTo>
                  <a:pt x="383857" y="4102"/>
                </a:lnTo>
                <a:close/>
              </a:path>
              <a:path w="967105" h="219075">
                <a:moveTo>
                  <a:pt x="543877" y="17348"/>
                </a:moveTo>
                <a:lnTo>
                  <a:pt x="528713" y="9448"/>
                </a:lnTo>
                <a:lnTo>
                  <a:pt x="514096" y="4064"/>
                </a:lnTo>
                <a:lnTo>
                  <a:pt x="499287" y="977"/>
                </a:lnTo>
                <a:lnTo>
                  <a:pt x="483565" y="0"/>
                </a:lnTo>
                <a:lnTo>
                  <a:pt x="440715" y="8877"/>
                </a:lnTo>
                <a:lnTo>
                  <a:pt x="405320" y="33147"/>
                </a:lnTo>
                <a:lnTo>
                  <a:pt x="380898" y="69303"/>
                </a:lnTo>
                <a:lnTo>
                  <a:pt x="370928" y="113830"/>
                </a:lnTo>
                <a:lnTo>
                  <a:pt x="376910" y="156121"/>
                </a:lnTo>
                <a:lnTo>
                  <a:pt x="396544" y="189230"/>
                </a:lnTo>
                <a:lnTo>
                  <a:pt x="427685" y="210820"/>
                </a:lnTo>
                <a:lnTo>
                  <a:pt x="468223" y="218528"/>
                </a:lnTo>
                <a:lnTo>
                  <a:pt x="477888" y="218262"/>
                </a:lnTo>
                <a:lnTo>
                  <a:pt x="522554" y="160489"/>
                </a:lnTo>
                <a:lnTo>
                  <a:pt x="510946" y="164414"/>
                </a:lnTo>
                <a:lnTo>
                  <a:pt x="498398" y="166712"/>
                </a:lnTo>
                <a:lnTo>
                  <a:pt x="486549" y="167805"/>
                </a:lnTo>
                <a:lnTo>
                  <a:pt x="477075" y="168071"/>
                </a:lnTo>
                <a:lnTo>
                  <a:pt x="454406" y="163995"/>
                </a:lnTo>
                <a:lnTo>
                  <a:pt x="437083" y="152501"/>
                </a:lnTo>
                <a:lnTo>
                  <a:pt x="426199" y="134670"/>
                </a:lnTo>
                <a:lnTo>
                  <a:pt x="422884" y="111620"/>
                </a:lnTo>
                <a:lnTo>
                  <a:pt x="428345" y="87033"/>
                </a:lnTo>
                <a:lnTo>
                  <a:pt x="441960" y="67678"/>
                </a:lnTo>
                <a:lnTo>
                  <a:pt x="462203" y="54991"/>
                </a:lnTo>
                <a:lnTo>
                  <a:pt x="487578" y="50444"/>
                </a:lnTo>
                <a:lnTo>
                  <a:pt x="500176" y="51523"/>
                </a:lnTo>
                <a:lnTo>
                  <a:pt x="512025" y="54749"/>
                </a:lnTo>
                <a:lnTo>
                  <a:pt x="523201" y="60134"/>
                </a:lnTo>
                <a:lnTo>
                  <a:pt x="533755" y="67703"/>
                </a:lnTo>
                <a:lnTo>
                  <a:pt x="543877" y="17348"/>
                </a:lnTo>
                <a:close/>
              </a:path>
              <a:path w="967105" h="219075">
                <a:moveTo>
                  <a:pt x="733018" y="111506"/>
                </a:moveTo>
                <a:lnTo>
                  <a:pt x="730338" y="68897"/>
                </a:lnTo>
                <a:lnTo>
                  <a:pt x="720394" y="47879"/>
                </a:lnTo>
                <a:lnTo>
                  <a:pt x="714095" y="34544"/>
                </a:lnTo>
                <a:lnTo>
                  <a:pt x="686117" y="10922"/>
                </a:lnTo>
                <a:lnTo>
                  <a:pt x="684923" y="10604"/>
                </a:lnTo>
                <a:lnTo>
                  <a:pt x="684923" y="91630"/>
                </a:lnTo>
                <a:lnTo>
                  <a:pt x="682980" y="116611"/>
                </a:lnTo>
                <a:lnTo>
                  <a:pt x="673646" y="141770"/>
                </a:lnTo>
                <a:lnTo>
                  <a:pt x="658774" y="160032"/>
                </a:lnTo>
                <a:lnTo>
                  <a:pt x="639876" y="170129"/>
                </a:lnTo>
                <a:lnTo>
                  <a:pt x="618464" y="170776"/>
                </a:lnTo>
                <a:lnTo>
                  <a:pt x="600976" y="162699"/>
                </a:lnTo>
                <a:lnTo>
                  <a:pt x="589292" y="147662"/>
                </a:lnTo>
                <a:lnTo>
                  <a:pt x="584073" y="126987"/>
                </a:lnTo>
                <a:lnTo>
                  <a:pt x="586016" y="102019"/>
                </a:lnTo>
                <a:lnTo>
                  <a:pt x="595363" y="76847"/>
                </a:lnTo>
                <a:lnTo>
                  <a:pt x="610235" y="58585"/>
                </a:lnTo>
                <a:lnTo>
                  <a:pt x="629119" y="48488"/>
                </a:lnTo>
                <a:lnTo>
                  <a:pt x="650506" y="47879"/>
                </a:lnTo>
                <a:lnTo>
                  <a:pt x="668007" y="55930"/>
                </a:lnTo>
                <a:lnTo>
                  <a:pt x="679704" y="70967"/>
                </a:lnTo>
                <a:lnTo>
                  <a:pt x="684923" y="91630"/>
                </a:lnTo>
                <a:lnTo>
                  <a:pt x="684923" y="10604"/>
                </a:lnTo>
                <a:lnTo>
                  <a:pt x="648258" y="508"/>
                </a:lnTo>
                <a:lnTo>
                  <a:pt x="607009" y="6464"/>
                </a:lnTo>
                <a:lnTo>
                  <a:pt x="571766" y="28295"/>
                </a:lnTo>
                <a:lnTo>
                  <a:pt x="546061" y="62712"/>
                </a:lnTo>
                <a:lnTo>
                  <a:pt x="533463" y="106464"/>
                </a:lnTo>
                <a:lnTo>
                  <a:pt x="536143" y="149047"/>
                </a:lnTo>
                <a:lnTo>
                  <a:pt x="552399" y="183400"/>
                </a:lnTo>
                <a:lnTo>
                  <a:pt x="580364" y="207022"/>
                </a:lnTo>
                <a:lnTo>
                  <a:pt x="618223" y="217449"/>
                </a:lnTo>
                <a:lnTo>
                  <a:pt x="659472" y="211480"/>
                </a:lnTo>
                <a:lnTo>
                  <a:pt x="694715" y="189661"/>
                </a:lnTo>
                <a:lnTo>
                  <a:pt x="708825" y="170776"/>
                </a:lnTo>
                <a:lnTo>
                  <a:pt x="720420" y="155244"/>
                </a:lnTo>
                <a:lnTo>
                  <a:pt x="733018" y="111506"/>
                </a:lnTo>
                <a:close/>
              </a:path>
              <a:path w="967105" h="219075">
                <a:moveTo>
                  <a:pt x="966584" y="214414"/>
                </a:moveTo>
                <a:lnTo>
                  <a:pt x="962723" y="4089"/>
                </a:lnTo>
                <a:lnTo>
                  <a:pt x="915314" y="4089"/>
                </a:lnTo>
                <a:lnTo>
                  <a:pt x="854608" y="122732"/>
                </a:lnTo>
                <a:lnTo>
                  <a:pt x="830097" y="4089"/>
                </a:lnTo>
                <a:lnTo>
                  <a:pt x="782726" y="4089"/>
                </a:lnTo>
                <a:lnTo>
                  <a:pt x="717384" y="214414"/>
                </a:lnTo>
                <a:lnTo>
                  <a:pt x="769658" y="214414"/>
                </a:lnTo>
                <a:lnTo>
                  <a:pt x="805218" y="91274"/>
                </a:lnTo>
                <a:lnTo>
                  <a:pt x="827557" y="214414"/>
                </a:lnTo>
                <a:lnTo>
                  <a:pt x="854202" y="214414"/>
                </a:lnTo>
                <a:lnTo>
                  <a:pt x="915835" y="91338"/>
                </a:lnTo>
                <a:lnTo>
                  <a:pt x="915098" y="214414"/>
                </a:lnTo>
                <a:lnTo>
                  <a:pt x="966584" y="2144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793"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95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648">
              <a:lnSpc>
                <a:spcPts val="1310"/>
              </a:lnSpc>
            </a:pPr>
            <a:r>
              <a:rPr lang="en-GB" spc="-5"/>
              <a:t>CHANGING</a:t>
            </a:r>
            <a:r>
              <a:rPr lang="en-GB" spc="-25"/>
              <a:t> </a:t>
            </a:r>
            <a:r>
              <a:rPr lang="en-GB" spc="-5"/>
              <a:t>CONSUMER</a:t>
            </a:r>
            <a:r>
              <a:rPr lang="en-GB" spc="-35"/>
              <a:t> </a:t>
            </a:r>
            <a:r>
              <a:rPr lang="en-GB"/>
              <a:t>TRENDS</a:t>
            </a:r>
            <a:r>
              <a:rPr lang="en-GB" spc="-15"/>
              <a:t> </a:t>
            </a:r>
            <a:r>
              <a:rPr lang="en-GB"/>
              <a:t>-</a:t>
            </a:r>
            <a:r>
              <a:rPr lang="en-GB" spc="-15"/>
              <a:t> </a:t>
            </a:r>
            <a:r>
              <a:rPr lang="en-GB"/>
              <a:t>SPaTS</a:t>
            </a:r>
            <a:r>
              <a:rPr lang="en-GB" spc="-15"/>
              <a:t> </a:t>
            </a:r>
            <a:r>
              <a:rPr lang="en-GB" spc="-5"/>
              <a:t>1-1084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00457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DC75A1-2BEB-8FB6-B0F8-7B3333A78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1"/>
            <a:ext cx="11277600" cy="800099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CEBD-45BF-E53A-8B0B-C2311A847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485900"/>
            <a:ext cx="11277600" cy="4914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604682-74BB-037B-EF45-862ED3AFB1B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359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288">
          <p15:clr>
            <a:srgbClr val="F26B43"/>
          </p15:clr>
        </p15:guide>
        <p15:guide id="4" pos="748">
          <p15:clr>
            <a:srgbClr val="F26B43"/>
          </p15:clr>
        </p15:guide>
        <p15:guide id="5" pos="892">
          <p15:clr>
            <a:srgbClr val="F26B43"/>
          </p15:clr>
        </p15:guide>
        <p15:guide id="6" pos="1352">
          <p15:clr>
            <a:srgbClr val="F26B43"/>
          </p15:clr>
        </p15:guide>
        <p15:guide id="7" pos="1496">
          <p15:clr>
            <a:srgbClr val="F26B43"/>
          </p15:clr>
        </p15:guide>
        <p15:guide id="8" pos="1958">
          <p15:clr>
            <a:srgbClr val="F26B43"/>
          </p15:clr>
        </p15:guide>
        <p15:guide id="9" pos="2100">
          <p15:clr>
            <a:srgbClr val="F26B43"/>
          </p15:clr>
        </p15:guide>
        <p15:guide id="10" pos="2560">
          <p15:clr>
            <a:srgbClr val="F26B43"/>
          </p15:clr>
        </p15:guide>
        <p15:guide id="11" pos="2704">
          <p15:clr>
            <a:srgbClr val="F26B43"/>
          </p15:clr>
        </p15:guide>
        <p15:guide id="12" pos="3164">
          <p15:clr>
            <a:srgbClr val="F26B43"/>
          </p15:clr>
        </p15:guide>
        <p15:guide id="13" pos="3308">
          <p15:clr>
            <a:srgbClr val="F26B43"/>
          </p15:clr>
        </p15:guide>
        <p15:guide id="14" pos="3768">
          <p15:clr>
            <a:srgbClr val="F26B43"/>
          </p15:clr>
        </p15:guide>
        <p15:guide id="15" pos="3912">
          <p15:clr>
            <a:srgbClr val="F26B43"/>
          </p15:clr>
        </p15:guide>
        <p15:guide id="16" pos="4372">
          <p15:clr>
            <a:srgbClr val="F26B43"/>
          </p15:clr>
        </p15:guide>
        <p15:guide id="17" pos="4516">
          <p15:clr>
            <a:srgbClr val="F26B43"/>
          </p15:clr>
        </p15:guide>
        <p15:guide id="18" pos="4976">
          <p15:clr>
            <a:srgbClr val="F26B43"/>
          </p15:clr>
        </p15:guide>
        <p15:guide id="19" pos="5120">
          <p15:clr>
            <a:srgbClr val="F26B43"/>
          </p15:clr>
        </p15:guide>
        <p15:guide id="20" pos="5580">
          <p15:clr>
            <a:srgbClr val="F26B43"/>
          </p15:clr>
        </p15:guide>
        <p15:guide id="21" pos="5724">
          <p15:clr>
            <a:srgbClr val="F26B43"/>
          </p15:clr>
        </p15:guide>
        <p15:guide id="22" pos="6184">
          <p15:clr>
            <a:srgbClr val="F26B43"/>
          </p15:clr>
        </p15:guide>
        <p15:guide id="23" pos="6328">
          <p15:clr>
            <a:srgbClr val="F26B43"/>
          </p15:clr>
        </p15:guide>
        <p15:guide id="24" pos="6788">
          <p15:clr>
            <a:srgbClr val="F26B43"/>
          </p15:clr>
        </p15:guide>
        <p15:guide id="25" pos="6932">
          <p15:clr>
            <a:srgbClr val="F26B43"/>
          </p15:clr>
        </p15:guide>
        <p15:guide id="26" pos="7392">
          <p15:clr>
            <a:srgbClr val="F26B43"/>
          </p15:clr>
        </p15:guide>
        <p15:guide id="29" orient="horz" pos="288">
          <p15:clr>
            <a:srgbClr val="F26B43"/>
          </p15:clr>
        </p15:guide>
        <p15:guide id="30" orient="horz" pos="792">
          <p15:clr>
            <a:srgbClr val="F26B43"/>
          </p15:clr>
        </p15:guide>
        <p15:guide id="31" orient="horz" pos="936">
          <p15:clr>
            <a:srgbClr val="F26B43"/>
          </p15:clr>
        </p15:guide>
        <p15:guide id="32" orient="horz" pos="1440">
          <p15:clr>
            <a:srgbClr val="F26B43"/>
          </p15:clr>
        </p15:guide>
        <p15:guide id="33" orient="horz" pos="1584">
          <p15:clr>
            <a:srgbClr val="F26B43"/>
          </p15:clr>
        </p15:guide>
        <p15:guide id="34" orient="horz" pos="2088">
          <p15:clr>
            <a:srgbClr val="F26B43"/>
          </p15:clr>
        </p15:guide>
        <p15:guide id="35" orient="horz" pos="2232">
          <p15:clr>
            <a:srgbClr val="F26B43"/>
          </p15:clr>
        </p15:guide>
        <p15:guide id="36" orient="horz" pos="2736">
          <p15:clr>
            <a:srgbClr val="F26B43"/>
          </p15:clr>
        </p15:guide>
        <p15:guide id="37" orient="horz" pos="2880">
          <p15:clr>
            <a:srgbClr val="F26B43"/>
          </p15:clr>
        </p15:guide>
        <p15:guide id="38" orient="horz" pos="3384">
          <p15:clr>
            <a:srgbClr val="F26B43"/>
          </p15:clr>
        </p15:guide>
        <p15:guide id="39" orient="horz" pos="3528">
          <p15:clr>
            <a:srgbClr val="F26B43"/>
          </p15:clr>
        </p15:guide>
        <p15:guide id="40" orient="horz" pos="403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437931"/>
            <a:ext cx="12189471" cy="414788"/>
          </a:xfrm>
          <a:custGeom>
            <a:avLst/>
            <a:gdLst/>
            <a:ahLst/>
            <a:cxnLst/>
            <a:rect l="l" t="t" r="r" b="b"/>
            <a:pathLst>
              <a:path w="12240260" h="414020">
                <a:moveTo>
                  <a:pt x="0" y="413994"/>
                </a:moveTo>
                <a:lnTo>
                  <a:pt x="12240006" y="413994"/>
                </a:lnTo>
                <a:lnTo>
                  <a:pt x="12240006" y="0"/>
                </a:lnTo>
                <a:lnTo>
                  <a:pt x="0" y="0"/>
                </a:lnTo>
                <a:lnTo>
                  <a:pt x="0" y="413994"/>
                </a:lnTo>
                <a:close/>
              </a:path>
            </a:pathLst>
          </a:custGeom>
          <a:solidFill>
            <a:srgbClr val="00A6AA"/>
          </a:solidFill>
        </p:spPr>
        <p:txBody>
          <a:bodyPr wrap="square" lIns="0" tIns="0" rIns="0" bIns="0" rtlCol="0"/>
          <a:lstStyle/>
          <a:p>
            <a:endParaRPr sz="179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19367" y="3122313"/>
            <a:ext cx="2753267" cy="5751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35485" y="6553679"/>
            <a:ext cx="3269328" cy="1670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95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648">
              <a:lnSpc>
                <a:spcPts val="1310"/>
              </a:lnSpc>
            </a:pPr>
            <a:r>
              <a:rPr lang="en-GB" spc="-5"/>
              <a:t>CHANGING</a:t>
            </a:r>
            <a:r>
              <a:rPr lang="en-GB" spc="-25"/>
              <a:t> </a:t>
            </a:r>
            <a:r>
              <a:rPr lang="en-GB" spc="-5"/>
              <a:t>CONSUMER</a:t>
            </a:r>
            <a:r>
              <a:rPr lang="en-GB" spc="-35"/>
              <a:t> </a:t>
            </a:r>
            <a:r>
              <a:rPr lang="en-GB"/>
              <a:t>TRENDS</a:t>
            </a:r>
            <a:r>
              <a:rPr lang="en-GB" spc="-15"/>
              <a:t> </a:t>
            </a:r>
            <a:r>
              <a:rPr lang="en-GB"/>
              <a:t>-</a:t>
            </a:r>
            <a:r>
              <a:rPr lang="en-GB" spc="-15"/>
              <a:t> </a:t>
            </a:r>
            <a:r>
              <a:rPr lang="en-GB"/>
              <a:t>SPaTS</a:t>
            </a:r>
            <a:r>
              <a:rPr lang="en-GB" spc="-15"/>
              <a:t> </a:t>
            </a:r>
            <a:r>
              <a:rPr lang="en-GB" spc="-5"/>
              <a:t>1-1084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1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1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09487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5325">
        <a:defRPr>
          <a:latin typeface="+mn-lt"/>
          <a:ea typeface="+mn-ea"/>
          <a:cs typeface="+mn-cs"/>
        </a:defRPr>
      </a:lvl2pPr>
      <a:lvl3pPr marL="910651">
        <a:defRPr>
          <a:latin typeface="+mn-lt"/>
          <a:ea typeface="+mn-ea"/>
          <a:cs typeface="+mn-cs"/>
        </a:defRPr>
      </a:lvl3pPr>
      <a:lvl4pPr marL="1365976">
        <a:defRPr>
          <a:latin typeface="+mn-lt"/>
          <a:ea typeface="+mn-ea"/>
          <a:cs typeface="+mn-cs"/>
        </a:defRPr>
      </a:lvl4pPr>
      <a:lvl5pPr marL="1821302">
        <a:defRPr>
          <a:latin typeface="+mn-lt"/>
          <a:ea typeface="+mn-ea"/>
          <a:cs typeface="+mn-cs"/>
        </a:defRPr>
      </a:lvl5pPr>
      <a:lvl6pPr marL="2276627">
        <a:defRPr>
          <a:latin typeface="+mn-lt"/>
          <a:ea typeface="+mn-ea"/>
          <a:cs typeface="+mn-cs"/>
        </a:defRPr>
      </a:lvl6pPr>
      <a:lvl7pPr marL="2731953">
        <a:defRPr>
          <a:latin typeface="+mn-lt"/>
          <a:ea typeface="+mn-ea"/>
          <a:cs typeface="+mn-cs"/>
        </a:defRPr>
      </a:lvl7pPr>
      <a:lvl8pPr marL="3187278">
        <a:defRPr>
          <a:latin typeface="+mn-lt"/>
          <a:ea typeface="+mn-ea"/>
          <a:cs typeface="+mn-cs"/>
        </a:defRPr>
      </a:lvl8pPr>
      <a:lvl9pPr marL="3642604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5325">
        <a:defRPr>
          <a:latin typeface="+mn-lt"/>
          <a:ea typeface="+mn-ea"/>
          <a:cs typeface="+mn-cs"/>
        </a:defRPr>
      </a:lvl2pPr>
      <a:lvl3pPr marL="910651">
        <a:defRPr>
          <a:latin typeface="+mn-lt"/>
          <a:ea typeface="+mn-ea"/>
          <a:cs typeface="+mn-cs"/>
        </a:defRPr>
      </a:lvl3pPr>
      <a:lvl4pPr marL="1365976">
        <a:defRPr>
          <a:latin typeface="+mn-lt"/>
          <a:ea typeface="+mn-ea"/>
          <a:cs typeface="+mn-cs"/>
        </a:defRPr>
      </a:lvl4pPr>
      <a:lvl5pPr marL="1821302">
        <a:defRPr>
          <a:latin typeface="+mn-lt"/>
          <a:ea typeface="+mn-ea"/>
          <a:cs typeface="+mn-cs"/>
        </a:defRPr>
      </a:lvl5pPr>
      <a:lvl6pPr marL="2276627">
        <a:defRPr>
          <a:latin typeface="+mn-lt"/>
          <a:ea typeface="+mn-ea"/>
          <a:cs typeface="+mn-cs"/>
        </a:defRPr>
      </a:lvl6pPr>
      <a:lvl7pPr marL="2731953">
        <a:defRPr>
          <a:latin typeface="+mn-lt"/>
          <a:ea typeface="+mn-ea"/>
          <a:cs typeface="+mn-cs"/>
        </a:defRPr>
      </a:lvl7pPr>
      <a:lvl8pPr marL="3187278">
        <a:defRPr>
          <a:latin typeface="+mn-lt"/>
          <a:ea typeface="+mn-ea"/>
          <a:cs typeface="+mn-cs"/>
        </a:defRPr>
      </a:lvl8pPr>
      <a:lvl9pPr marL="3642604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D254D0-1DE5-18E0-B1FA-3ACD74139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ubtitle 13">
            <a:extLst>
              <a:ext uri="{FF2B5EF4-FFF2-40B4-BE49-F238E27FC236}">
                <a16:creationId xmlns:a16="http://schemas.microsoft.com/office/drawing/2014/main" id="{C61FBC10-2EA4-0471-D230-E6FD60A749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lIns="0" tIns="0" rIns="0" bIns="0"/>
          <a:lstStyle/>
          <a:p>
            <a:r>
              <a:rPr lang="en-US" dirty="0"/>
              <a:t>Flow Difference Plots</a:t>
            </a: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630F13DA-AE1E-C404-05CC-33C5D91C53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" y="1485901"/>
            <a:ext cx="11277600" cy="1820862"/>
          </a:xfrm>
        </p:spPr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Hereford Western Bypass </a:t>
            </a:r>
          </a:p>
        </p:txBody>
      </p:sp>
    </p:spTree>
    <p:extLst>
      <p:ext uri="{BB962C8B-B14F-4D97-AF65-F5344CB8AC3E}">
        <p14:creationId xmlns:p14="http://schemas.microsoft.com/office/powerpoint/2010/main" val="847996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4282"/>
            <a:ext cx="12189471" cy="1040241"/>
          </a:xfrm>
          <a:custGeom>
            <a:avLst/>
            <a:gdLst/>
            <a:ahLst/>
            <a:cxnLst/>
            <a:rect l="l" t="t" r="r" b="b"/>
            <a:pathLst>
              <a:path w="12240260" h="1044575">
                <a:moveTo>
                  <a:pt x="0" y="1044003"/>
                </a:moveTo>
                <a:lnTo>
                  <a:pt x="12240006" y="1044003"/>
                </a:lnTo>
                <a:lnTo>
                  <a:pt x="12240006" y="0"/>
                </a:lnTo>
                <a:lnTo>
                  <a:pt x="0" y="0"/>
                </a:lnTo>
                <a:lnTo>
                  <a:pt x="0" y="1044003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pPr marL="0" marR="0" lvl="0" indent="0" algn="l" defTabSz="91065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793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7355" y="231942"/>
            <a:ext cx="7945036" cy="480598"/>
          </a:xfrm>
          <a:prstGeom prst="rect">
            <a:avLst/>
          </a:prstGeom>
        </p:spPr>
        <p:txBody>
          <a:bodyPr vert="horz" wrap="square" lIns="0" tIns="12647" rIns="0" bIns="0" rtlCol="0">
            <a:spAutoFit/>
          </a:bodyPr>
          <a:lstStyle/>
          <a:p>
            <a:pPr marL="12648">
              <a:spcBef>
                <a:spcPts val="100"/>
              </a:spcBef>
            </a:pPr>
            <a:r>
              <a:rPr lang="en-GB" sz="2988" dirty="0"/>
              <a:t>AM Peak - 2043</a:t>
            </a:r>
            <a:endParaRPr sz="2988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801E3C9-7C66-373B-0C67-58841C0782FA}"/>
              </a:ext>
            </a:extLst>
          </p:cNvPr>
          <p:cNvSpPr/>
          <p:nvPr/>
        </p:nvSpPr>
        <p:spPr>
          <a:xfrm>
            <a:off x="2529" y="6418785"/>
            <a:ext cx="12189471" cy="439215"/>
          </a:xfrm>
          <a:prstGeom prst="rect">
            <a:avLst/>
          </a:prstGeom>
          <a:solidFill>
            <a:srgbClr val="00AB61"/>
          </a:solidFill>
          <a:ln>
            <a:solidFill>
              <a:srgbClr val="00A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038300" y="6548187"/>
            <a:ext cx="784765" cy="177695"/>
          </a:xfrm>
          <a:custGeom>
            <a:avLst/>
            <a:gdLst/>
            <a:ahLst/>
            <a:cxnLst/>
            <a:rect l="l" t="t" r="r" b="b"/>
            <a:pathLst>
              <a:path w="788034" h="178434">
                <a:moveTo>
                  <a:pt x="166712" y="174790"/>
                </a:moveTo>
                <a:lnTo>
                  <a:pt x="158991" y="141376"/>
                </a:lnTo>
                <a:lnTo>
                  <a:pt x="150266" y="103581"/>
                </a:lnTo>
                <a:lnTo>
                  <a:pt x="136525" y="44119"/>
                </a:lnTo>
                <a:lnTo>
                  <a:pt x="127114" y="3340"/>
                </a:lnTo>
                <a:lnTo>
                  <a:pt x="110820" y="3340"/>
                </a:lnTo>
                <a:lnTo>
                  <a:pt x="110820" y="103581"/>
                </a:lnTo>
                <a:lnTo>
                  <a:pt x="72936" y="103581"/>
                </a:lnTo>
                <a:lnTo>
                  <a:pt x="97815" y="44119"/>
                </a:lnTo>
                <a:lnTo>
                  <a:pt x="98196" y="44119"/>
                </a:lnTo>
                <a:lnTo>
                  <a:pt x="110820" y="103581"/>
                </a:lnTo>
                <a:lnTo>
                  <a:pt x="110820" y="3340"/>
                </a:lnTo>
                <a:lnTo>
                  <a:pt x="80657" y="3340"/>
                </a:lnTo>
                <a:lnTo>
                  <a:pt x="0" y="174790"/>
                </a:lnTo>
                <a:lnTo>
                  <a:pt x="43129" y="174790"/>
                </a:lnTo>
                <a:lnTo>
                  <a:pt x="57111" y="141376"/>
                </a:lnTo>
                <a:lnTo>
                  <a:pt x="118846" y="141376"/>
                </a:lnTo>
                <a:lnTo>
                  <a:pt x="125933" y="174790"/>
                </a:lnTo>
                <a:lnTo>
                  <a:pt x="166712" y="174790"/>
                </a:lnTo>
                <a:close/>
              </a:path>
              <a:path w="788034" h="178434">
                <a:moveTo>
                  <a:pt x="288607" y="69126"/>
                </a:moveTo>
                <a:lnTo>
                  <a:pt x="182549" y="69126"/>
                </a:lnTo>
                <a:lnTo>
                  <a:pt x="176580" y="109016"/>
                </a:lnTo>
                <a:lnTo>
                  <a:pt x="282613" y="109016"/>
                </a:lnTo>
                <a:lnTo>
                  <a:pt x="288607" y="69126"/>
                </a:lnTo>
                <a:close/>
              </a:path>
              <a:path w="788034" h="178434">
                <a:moveTo>
                  <a:pt x="293204" y="134886"/>
                </a:moveTo>
                <a:lnTo>
                  <a:pt x="172694" y="134886"/>
                </a:lnTo>
                <a:lnTo>
                  <a:pt x="166712" y="174790"/>
                </a:lnTo>
                <a:lnTo>
                  <a:pt x="287210" y="174790"/>
                </a:lnTo>
                <a:lnTo>
                  <a:pt x="293204" y="134886"/>
                </a:lnTo>
                <a:close/>
              </a:path>
              <a:path w="788034" h="178434">
                <a:moveTo>
                  <a:pt x="312928" y="3340"/>
                </a:moveTo>
                <a:lnTo>
                  <a:pt x="192430" y="3340"/>
                </a:lnTo>
                <a:lnTo>
                  <a:pt x="186436" y="43218"/>
                </a:lnTo>
                <a:lnTo>
                  <a:pt x="306933" y="43218"/>
                </a:lnTo>
                <a:lnTo>
                  <a:pt x="312928" y="3340"/>
                </a:lnTo>
                <a:close/>
              </a:path>
              <a:path w="788034" h="178434">
                <a:moveTo>
                  <a:pt x="443369" y="14135"/>
                </a:moveTo>
                <a:lnTo>
                  <a:pt x="431012" y="7696"/>
                </a:lnTo>
                <a:lnTo>
                  <a:pt x="419087" y="3302"/>
                </a:lnTo>
                <a:lnTo>
                  <a:pt x="407022" y="800"/>
                </a:lnTo>
                <a:lnTo>
                  <a:pt x="394208" y="0"/>
                </a:lnTo>
                <a:lnTo>
                  <a:pt x="359270" y="7226"/>
                </a:lnTo>
                <a:lnTo>
                  <a:pt x="330428" y="27012"/>
                </a:lnTo>
                <a:lnTo>
                  <a:pt x="310515" y="56489"/>
                </a:lnTo>
                <a:lnTo>
                  <a:pt x="302387" y="92798"/>
                </a:lnTo>
                <a:lnTo>
                  <a:pt x="307263" y="127279"/>
                </a:lnTo>
                <a:lnTo>
                  <a:pt x="323265" y="154266"/>
                </a:lnTo>
                <a:lnTo>
                  <a:pt x="348653" y="171856"/>
                </a:lnTo>
                <a:lnTo>
                  <a:pt x="381698" y="178142"/>
                </a:lnTo>
                <a:lnTo>
                  <a:pt x="389585" y="177927"/>
                </a:lnTo>
                <a:lnTo>
                  <a:pt x="425996" y="130835"/>
                </a:lnTo>
                <a:lnTo>
                  <a:pt x="416534" y="134035"/>
                </a:lnTo>
                <a:lnTo>
                  <a:pt x="406298" y="135915"/>
                </a:lnTo>
                <a:lnTo>
                  <a:pt x="396646" y="136791"/>
                </a:lnTo>
                <a:lnTo>
                  <a:pt x="388924" y="137007"/>
                </a:lnTo>
                <a:lnTo>
                  <a:pt x="370446" y="133680"/>
                </a:lnTo>
                <a:lnTo>
                  <a:pt x="356311" y="124320"/>
                </a:lnTo>
                <a:lnTo>
                  <a:pt x="347446" y="109791"/>
                </a:lnTo>
                <a:lnTo>
                  <a:pt x="344741" y="90995"/>
                </a:lnTo>
                <a:lnTo>
                  <a:pt x="349199" y="70942"/>
                </a:lnTo>
                <a:lnTo>
                  <a:pt x="360299" y="55168"/>
                </a:lnTo>
                <a:lnTo>
                  <a:pt x="376796" y="44831"/>
                </a:lnTo>
                <a:lnTo>
                  <a:pt x="397484" y="41122"/>
                </a:lnTo>
                <a:lnTo>
                  <a:pt x="407746" y="41998"/>
                </a:lnTo>
                <a:lnTo>
                  <a:pt x="417410" y="44627"/>
                </a:lnTo>
                <a:lnTo>
                  <a:pt x="426529" y="49022"/>
                </a:lnTo>
                <a:lnTo>
                  <a:pt x="435127" y="55194"/>
                </a:lnTo>
                <a:lnTo>
                  <a:pt x="443369" y="14135"/>
                </a:lnTo>
                <a:close/>
              </a:path>
              <a:path w="788034" h="178434">
                <a:moveTo>
                  <a:pt x="597573" y="90893"/>
                </a:moveTo>
                <a:lnTo>
                  <a:pt x="595388" y="56159"/>
                </a:lnTo>
                <a:lnTo>
                  <a:pt x="587273" y="39027"/>
                </a:lnTo>
                <a:lnTo>
                  <a:pt x="582142" y="28155"/>
                </a:lnTo>
                <a:lnTo>
                  <a:pt x="559333" y="8902"/>
                </a:lnTo>
                <a:lnTo>
                  <a:pt x="558355" y="8636"/>
                </a:lnTo>
                <a:lnTo>
                  <a:pt x="558355" y="74701"/>
                </a:lnTo>
                <a:lnTo>
                  <a:pt x="556780" y="95059"/>
                </a:lnTo>
                <a:lnTo>
                  <a:pt x="549160" y="115570"/>
                </a:lnTo>
                <a:lnTo>
                  <a:pt x="537044" y="130467"/>
                </a:lnTo>
                <a:lnTo>
                  <a:pt x="521652" y="138696"/>
                </a:lnTo>
                <a:lnTo>
                  <a:pt x="504190" y="139217"/>
                </a:lnTo>
                <a:lnTo>
                  <a:pt x="489940" y="132638"/>
                </a:lnTo>
                <a:lnTo>
                  <a:pt x="480402" y="120370"/>
                </a:lnTo>
                <a:lnTo>
                  <a:pt x="476148" y="103517"/>
                </a:lnTo>
                <a:lnTo>
                  <a:pt x="477735" y="83159"/>
                </a:lnTo>
                <a:lnTo>
                  <a:pt x="485355" y="62649"/>
                </a:lnTo>
                <a:lnTo>
                  <a:pt x="497471" y="47752"/>
                </a:lnTo>
                <a:lnTo>
                  <a:pt x="512864" y="39535"/>
                </a:lnTo>
                <a:lnTo>
                  <a:pt x="530313" y="39027"/>
                </a:lnTo>
                <a:lnTo>
                  <a:pt x="544563" y="45593"/>
                </a:lnTo>
                <a:lnTo>
                  <a:pt x="554101" y="57848"/>
                </a:lnTo>
                <a:lnTo>
                  <a:pt x="558355" y="74701"/>
                </a:lnTo>
                <a:lnTo>
                  <a:pt x="558355" y="8636"/>
                </a:lnTo>
                <a:lnTo>
                  <a:pt x="528472" y="406"/>
                </a:lnTo>
                <a:lnTo>
                  <a:pt x="494842" y="5270"/>
                </a:lnTo>
                <a:lnTo>
                  <a:pt x="466115" y="23063"/>
                </a:lnTo>
                <a:lnTo>
                  <a:pt x="445160" y="51117"/>
                </a:lnTo>
                <a:lnTo>
                  <a:pt x="434886" y="86779"/>
                </a:lnTo>
                <a:lnTo>
                  <a:pt x="437070" y="121513"/>
                </a:lnTo>
                <a:lnTo>
                  <a:pt x="450316" y="149504"/>
                </a:lnTo>
                <a:lnTo>
                  <a:pt x="473125" y="168770"/>
                </a:lnTo>
                <a:lnTo>
                  <a:pt x="503999" y="177266"/>
                </a:lnTo>
                <a:lnTo>
                  <a:pt x="537616" y="172402"/>
                </a:lnTo>
                <a:lnTo>
                  <a:pt x="566343" y="154609"/>
                </a:lnTo>
                <a:lnTo>
                  <a:pt x="577850" y="139217"/>
                </a:lnTo>
                <a:lnTo>
                  <a:pt x="587298" y="126555"/>
                </a:lnTo>
                <a:lnTo>
                  <a:pt x="597573" y="90893"/>
                </a:lnTo>
                <a:close/>
              </a:path>
              <a:path w="788034" h="178434">
                <a:moveTo>
                  <a:pt x="787971" y="174790"/>
                </a:moveTo>
                <a:lnTo>
                  <a:pt x="784821" y="3327"/>
                </a:lnTo>
                <a:lnTo>
                  <a:pt x="746175" y="3327"/>
                </a:lnTo>
                <a:lnTo>
                  <a:pt x="696683" y="100050"/>
                </a:lnTo>
                <a:lnTo>
                  <a:pt x="676706" y="3327"/>
                </a:lnTo>
                <a:lnTo>
                  <a:pt x="638086" y="3327"/>
                </a:lnTo>
                <a:lnTo>
                  <a:pt x="584822" y="174790"/>
                </a:lnTo>
                <a:lnTo>
                  <a:pt x="627430" y="174790"/>
                </a:lnTo>
                <a:lnTo>
                  <a:pt x="656424" y="74409"/>
                </a:lnTo>
                <a:lnTo>
                  <a:pt x="674636" y="174790"/>
                </a:lnTo>
                <a:lnTo>
                  <a:pt x="696353" y="174790"/>
                </a:lnTo>
                <a:lnTo>
                  <a:pt x="746594" y="74460"/>
                </a:lnTo>
                <a:lnTo>
                  <a:pt x="745998" y="174790"/>
                </a:lnTo>
                <a:lnTo>
                  <a:pt x="787971" y="1747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0" marR="0" lvl="0" indent="0" algn="l" defTabSz="91065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793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27">
            <a:extLst>
              <a:ext uri="{FF2B5EF4-FFF2-40B4-BE49-F238E27FC236}">
                <a16:creationId xmlns:a16="http://schemas.microsoft.com/office/drawing/2014/main" id="{ACF6A15A-BF88-E375-C563-E303AA441AF2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435485" y="6553679"/>
            <a:ext cx="3867574" cy="166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48" marR="0" lvl="0" indent="0" algn="l" defTabSz="910651" rtl="0" eaLnBrk="1" fontAlgn="auto" latinLnBrk="0" hangingPunct="1">
              <a:lnSpc>
                <a:spcPts val="131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95" b="0" i="0" u="none" strike="noStrike" kern="1200" cap="none" spc="-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Hereford Western Bypass – Phase 1</a:t>
            </a:r>
            <a:endParaRPr kumimoji="0" sz="1095" b="0" i="0" u="none" strike="noStrike" kern="1200" cap="none" spc="-5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CECD1A-CB9D-449F-390D-521E0F15B7FC}"/>
              </a:ext>
            </a:extLst>
          </p:cNvPr>
          <p:cNvSpPr txBox="1"/>
          <p:nvPr/>
        </p:nvSpPr>
        <p:spPr>
          <a:xfrm>
            <a:off x="295976" y="1381165"/>
            <a:ext cx="1002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A62978B-4AA2-57D0-CC94-79DC875529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132" y="1144765"/>
            <a:ext cx="5059206" cy="5024355"/>
          </a:xfrm>
          <a:prstGeom prst="rect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293864F-09CB-240A-1A2D-78ADE69ECC89}"/>
              </a:ext>
            </a:extLst>
          </p:cNvPr>
          <p:cNvSpPr/>
          <p:nvPr/>
        </p:nvSpPr>
        <p:spPr>
          <a:xfrm>
            <a:off x="4303059" y="3040605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Madley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80368F-B87C-7776-A24D-30886A7F659F}"/>
              </a:ext>
            </a:extLst>
          </p:cNvPr>
          <p:cNvSpPr/>
          <p:nvPr/>
        </p:nvSpPr>
        <p:spPr>
          <a:xfrm>
            <a:off x="5598047" y="3547214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Clehonger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6123E7-E282-6A01-8D98-933F5387062F}"/>
              </a:ext>
            </a:extLst>
          </p:cNvPr>
          <p:cNvSpPr/>
          <p:nvPr/>
        </p:nvSpPr>
        <p:spPr>
          <a:xfrm>
            <a:off x="3923185" y="1448650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Bridge Sollers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ECC3B4C-60B4-1B44-60C5-62A341921426}"/>
              </a:ext>
            </a:extLst>
          </p:cNvPr>
          <p:cNvSpPr/>
          <p:nvPr/>
        </p:nvSpPr>
        <p:spPr>
          <a:xfrm rot="1476341">
            <a:off x="4220762" y="5175082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B4348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707AA9E-2828-7CAD-B4C5-FC3D746EDF76}"/>
              </a:ext>
            </a:extLst>
          </p:cNvPr>
          <p:cNvSpPr/>
          <p:nvPr/>
        </p:nvSpPr>
        <p:spPr>
          <a:xfrm rot="687143">
            <a:off x="6106632" y="3920916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B4349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DA2D82D-F9B7-936F-7DCB-CD82AE6406B9}"/>
              </a:ext>
            </a:extLst>
          </p:cNvPr>
          <p:cNvSpPr/>
          <p:nvPr/>
        </p:nvSpPr>
        <p:spPr>
          <a:xfrm rot="687143">
            <a:off x="4592775" y="3700445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B4352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B15FA6A-CD72-C3F5-38E7-BC37F56CA9AD}"/>
              </a:ext>
            </a:extLst>
          </p:cNvPr>
          <p:cNvSpPr/>
          <p:nvPr/>
        </p:nvSpPr>
        <p:spPr>
          <a:xfrm>
            <a:off x="237228" y="2798396"/>
            <a:ext cx="3246120" cy="92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B050"/>
                </a:solidFill>
              </a:rPr>
              <a:t>Green = Increase</a:t>
            </a:r>
          </a:p>
          <a:p>
            <a:pPr algn="ctr"/>
            <a:r>
              <a:rPr lang="en-GB" b="1" dirty="0">
                <a:solidFill>
                  <a:srgbClr val="0070C0"/>
                </a:solidFill>
              </a:rPr>
              <a:t>Blue = Decrease</a:t>
            </a:r>
          </a:p>
          <a:p>
            <a:pPr algn="ctr"/>
            <a:endParaRPr lang="en-GB" b="1" dirty="0">
              <a:solidFill>
                <a:srgbClr val="0070C0"/>
              </a:solidFill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Do Something (with Phase 1) vs Do Minimum (without)</a:t>
            </a:r>
          </a:p>
        </p:txBody>
      </p:sp>
    </p:spTree>
    <p:extLst>
      <p:ext uri="{BB962C8B-B14F-4D97-AF65-F5344CB8AC3E}">
        <p14:creationId xmlns:p14="http://schemas.microsoft.com/office/powerpoint/2010/main" val="1446135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105C5-B334-E0E3-0F3C-1C6BD343A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5B63E38-201E-85DE-6C38-2B11757B2F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7257" y="1076219"/>
            <a:ext cx="4954953" cy="5132910"/>
          </a:xfrm>
          <a:prstGeom prst="rect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</p:pic>
      <p:sp>
        <p:nvSpPr>
          <p:cNvPr id="2" name="object 2">
            <a:extLst>
              <a:ext uri="{FF2B5EF4-FFF2-40B4-BE49-F238E27FC236}">
                <a16:creationId xmlns:a16="http://schemas.microsoft.com/office/drawing/2014/main" id="{D665DAAF-9E49-4C09-5817-B06B77DB0142}"/>
              </a:ext>
            </a:extLst>
          </p:cNvPr>
          <p:cNvSpPr/>
          <p:nvPr/>
        </p:nvSpPr>
        <p:spPr>
          <a:xfrm>
            <a:off x="0" y="-4282"/>
            <a:ext cx="12189471" cy="1040241"/>
          </a:xfrm>
          <a:custGeom>
            <a:avLst/>
            <a:gdLst/>
            <a:ahLst/>
            <a:cxnLst/>
            <a:rect l="l" t="t" r="r" b="b"/>
            <a:pathLst>
              <a:path w="12240260" h="1044575">
                <a:moveTo>
                  <a:pt x="0" y="1044003"/>
                </a:moveTo>
                <a:lnTo>
                  <a:pt x="12240006" y="1044003"/>
                </a:lnTo>
                <a:lnTo>
                  <a:pt x="12240006" y="0"/>
                </a:lnTo>
                <a:lnTo>
                  <a:pt x="0" y="0"/>
                </a:lnTo>
                <a:lnTo>
                  <a:pt x="0" y="1044003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pPr marL="0" marR="0" lvl="0" indent="0" algn="l" defTabSz="91065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793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1E071F0D-0B66-51C7-814D-6050ABA1CC2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47355" y="231942"/>
            <a:ext cx="7945036" cy="480598"/>
          </a:xfrm>
          <a:prstGeom prst="rect">
            <a:avLst/>
          </a:prstGeom>
        </p:spPr>
        <p:txBody>
          <a:bodyPr vert="horz" wrap="square" lIns="0" tIns="12647" rIns="0" bIns="0" rtlCol="0">
            <a:spAutoFit/>
          </a:bodyPr>
          <a:lstStyle/>
          <a:p>
            <a:pPr marL="12648">
              <a:spcBef>
                <a:spcPts val="100"/>
              </a:spcBef>
            </a:pPr>
            <a:r>
              <a:rPr lang="en-GB" sz="2988" dirty="0"/>
              <a:t>IP - 2043</a:t>
            </a:r>
            <a:endParaRPr sz="2988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7B5E7F-DE44-B133-BA06-4A7975002969}"/>
              </a:ext>
            </a:extLst>
          </p:cNvPr>
          <p:cNvSpPr/>
          <p:nvPr/>
        </p:nvSpPr>
        <p:spPr>
          <a:xfrm>
            <a:off x="2529" y="6418785"/>
            <a:ext cx="12189471" cy="439215"/>
          </a:xfrm>
          <a:prstGeom prst="rect">
            <a:avLst/>
          </a:prstGeom>
          <a:solidFill>
            <a:srgbClr val="00AB61"/>
          </a:solidFill>
          <a:ln>
            <a:solidFill>
              <a:srgbClr val="00A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FB474556-2BD0-24D9-77EB-63DBF7C1C187}"/>
              </a:ext>
            </a:extLst>
          </p:cNvPr>
          <p:cNvSpPr/>
          <p:nvPr/>
        </p:nvSpPr>
        <p:spPr>
          <a:xfrm>
            <a:off x="11038300" y="6548187"/>
            <a:ext cx="784765" cy="177695"/>
          </a:xfrm>
          <a:custGeom>
            <a:avLst/>
            <a:gdLst/>
            <a:ahLst/>
            <a:cxnLst/>
            <a:rect l="l" t="t" r="r" b="b"/>
            <a:pathLst>
              <a:path w="788034" h="178434">
                <a:moveTo>
                  <a:pt x="166712" y="174790"/>
                </a:moveTo>
                <a:lnTo>
                  <a:pt x="158991" y="141376"/>
                </a:lnTo>
                <a:lnTo>
                  <a:pt x="150266" y="103581"/>
                </a:lnTo>
                <a:lnTo>
                  <a:pt x="136525" y="44119"/>
                </a:lnTo>
                <a:lnTo>
                  <a:pt x="127114" y="3340"/>
                </a:lnTo>
                <a:lnTo>
                  <a:pt x="110820" y="3340"/>
                </a:lnTo>
                <a:lnTo>
                  <a:pt x="110820" y="103581"/>
                </a:lnTo>
                <a:lnTo>
                  <a:pt x="72936" y="103581"/>
                </a:lnTo>
                <a:lnTo>
                  <a:pt x="97815" y="44119"/>
                </a:lnTo>
                <a:lnTo>
                  <a:pt x="98196" y="44119"/>
                </a:lnTo>
                <a:lnTo>
                  <a:pt x="110820" y="103581"/>
                </a:lnTo>
                <a:lnTo>
                  <a:pt x="110820" y="3340"/>
                </a:lnTo>
                <a:lnTo>
                  <a:pt x="80657" y="3340"/>
                </a:lnTo>
                <a:lnTo>
                  <a:pt x="0" y="174790"/>
                </a:lnTo>
                <a:lnTo>
                  <a:pt x="43129" y="174790"/>
                </a:lnTo>
                <a:lnTo>
                  <a:pt x="57111" y="141376"/>
                </a:lnTo>
                <a:lnTo>
                  <a:pt x="118846" y="141376"/>
                </a:lnTo>
                <a:lnTo>
                  <a:pt x="125933" y="174790"/>
                </a:lnTo>
                <a:lnTo>
                  <a:pt x="166712" y="174790"/>
                </a:lnTo>
                <a:close/>
              </a:path>
              <a:path w="788034" h="178434">
                <a:moveTo>
                  <a:pt x="288607" y="69126"/>
                </a:moveTo>
                <a:lnTo>
                  <a:pt x="182549" y="69126"/>
                </a:lnTo>
                <a:lnTo>
                  <a:pt x="176580" y="109016"/>
                </a:lnTo>
                <a:lnTo>
                  <a:pt x="282613" y="109016"/>
                </a:lnTo>
                <a:lnTo>
                  <a:pt x="288607" y="69126"/>
                </a:lnTo>
                <a:close/>
              </a:path>
              <a:path w="788034" h="178434">
                <a:moveTo>
                  <a:pt x="293204" y="134886"/>
                </a:moveTo>
                <a:lnTo>
                  <a:pt x="172694" y="134886"/>
                </a:lnTo>
                <a:lnTo>
                  <a:pt x="166712" y="174790"/>
                </a:lnTo>
                <a:lnTo>
                  <a:pt x="287210" y="174790"/>
                </a:lnTo>
                <a:lnTo>
                  <a:pt x="293204" y="134886"/>
                </a:lnTo>
                <a:close/>
              </a:path>
              <a:path w="788034" h="178434">
                <a:moveTo>
                  <a:pt x="312928" y="3340"/>
                </a:moveTo>
                <a:lnTo>
                  <a:pt x="192430" y="3340"/>
                </a:lnTo>
                <a:lnTo>
                  <a:pt x="186436" y="43218"/>
                </a:lnTo>
                <a:lnTo>
                  <a:pt x="306933" y="43218"/>
                </a:lnTo>
                <a:lnTo>
                  <a:pt x="312928" y="3340"/>
                </a:lnTo>
                <a:close/>
              </a:path>
              <a:path w="788034" h="178434">
                <a:moveTo>
                  <a:pt x="443369" y="14135"/>
                </a:moveTo>
                <a:lnTo>
                  <a:pt x="431012" y="7696"/>
                </a:lnTo>
                <a:lnTo>
                  <a:pt x="419087" y="3302"/>
                </a:lnTo>
                <a:lnTo>
                  <a:pt x="407022" y="800"/>
                </a:lnTo>
                <a:lnTo>
                  <a:pt x="394208" y="0"/>
                </a:lnTo>
                <a:lnTo>
                  <a:pt x="359270" y="7226"/>
                </a:lnTo>
                <a:lnTo>
                  <a:pt x="330428" y="27012"/>
                </a:lnTo>
                <a:lnTo>
                  <a:pt x="310515" y="56489"/>
                </a:lnTo>
                <a:lnTo>
                  <a:pt x="302387" y="92798"/>
                </a:lnTo>
                <a:lnTo>
                  <a:pt x="307263" y="127279"/>
                </a:lnTo>
                <a:lnTo>
                  <a:pt x="323265" y="154266"/>
                </a:lnTo>
                <a:lnTo>
                  <a:pt x="348653" y="171856"/>
                </a:lnTo>
                <a:lnTo>
                  <a:pt x="381698" y="178142"/>
                </a:lnTo>
                <a:lnTo>
                  <a:pt x="389585" y="177927"/>
                </a:lnTo>
                <a:lnTo>
                  <a:pt x="425996" y="130835"/>
                </a:lnTo>
                <a:lnTo>
                  <a:pt x="416534" y="134035"/>
                </a:lnTo>
                <a:lnTo>
                  <a:pt x="406298" y="135915"/>
                </a:lnTo>
                <a:lnTo>
                  <a:pt x="396646" y="136791"/>
                </a:lnTo>
                <a:lnTo>
                  <a:pt x="388924" y="137007"/>
                </a:lnTo>
                <a:lnTo>
                  <a:pt x="370446" y="133680"/>
                </a:lnTo>
                <a:lnTo>
                  <a:pt x="356311" y="124320"/>
                </a:lnTo>
                <a:lnTo>
                  <a:pt x="347446" y="109791"/>
                </a:lnTo>
                <a:lnTo>
                  <a:pt x="344741" y="90995"/>
                </a:lnTo>
                <a:lnTo>
                  <a:pt x="349199" y="70942"/>
                </a:lnTo>
                <a:lnTo>
                  <a:pt x="360299" y="55168"/>
                </a:lnTo>
                <a:lnTo>
                  <a:pt x="376796" y="44831"/>
                </a:lnTo>
                <a:lnTo>
                  <a:pt x="397484" y="41122"/>
                </a:lnTo>
                <a:lnTo>
                  <a:pt x="407746" y="41998"/>
                </a:lnTo>
                <a:lnTo>
                  <a:pt x="417410" y="44627"/>
                </a:lnTo>
                <a:lnTo>
                  <a:pt x="426529" y="49022"/>
                </a:lnTo>
                <a:lnTo>
                  <a:pt x="435127" y="55194"/>
                </a:lnTo>
                <a:lnTo>
                  <a:pt x="443369" y="14135"/>
                </a:lnTo>
                <a:close/>
              </a:path>
              <a:path w="788034" h="178434">
                <a:moveTo>
                  <a:pt x="597573" y="90893"/>
                </a:moveTo>
                <a:lnTo>
                  <a:pt x="595388" y="56159"/>
                </a:lnTo>
                <a:lnTo>
                  <a:pt x="587273" y="39027"/>
                </a:lnTo>
                <a:lnTo>
                  <a:pt x="582142" y="28155"/>
                </a:lnTo>
                <a:lnTo>
                  <a:pt x="559333" y="8902"/>
                </a:lnTo>
                <a:lnTo>
                  <a:pt x="558355" y="8636"/>
                </a:lnTo>
                <a:lnTo>
                  <a:pt x="558355" y="74701"/>
                </a:lnTo>
                <a:lnTo>
                  <a:pt x="556780" y="95059"/>
                </a:lnTo>
                <a:lnTo>
                  <a:pt x="549160" y="115570"/>
                </a:lnTo>
                <a:lnTo>
                  <a:pt x="537044" y="130467"/>
                </a:lnTo>
                <a:lnTo>
                  <a:pt x="521652" y="138696"/>
                </a:lnTo>
                <a:lnTo>
                  <a:pt x="504190" y="139217"/>
                </a:lnTo>
                <a:lnTo>
                  <a:pt x="489940" y="132638"/>
                </a:lnTo>
                <a:lnTo>
                  <a:pt x="480402" y="120370"/>
                </a:lnTo>
                <a:lnTo>
                  <a:pt x="476148" y="103517"/>
                </a:lnTo>
                <a:lnTo>
                  <a:pt x="477735" y="83159"/>
                </a:lnTo>
                <a:lnTo>
                  <a:pt x="485355" y="62649"/>
                </a:lnTo>
                <a:lnTo>
                  <a:pt x="497471" y="47752"/>
                </a:lnTo>
                <a:lnTo>
                  <a:pt x="512864" y="39535"/>
                </a:lnTo>
                <a:lnTo>
                  <a:pt x="530313" y="39027"/>
                </a:lnTo>
                <a:lnTo>
                  <a:pt x="544563" y="45593"/>
                </a:lnTo>
                <a:lnTo>
                  <a:pt x="554101" y="57848"/>
                </a:lnTo>
                <a:lnTo>
                  <a:pt x="558355" y="74701"/>
                </a:lnTo>
                <a:lnTo>
                  <a:pt x="558355" y="8636"/>
                </a:lnTo>
                <a:lnTo>
                  <a:pt x="528472" y="406"/>
                </a:lnTo>
                <a:lnTo>
                  <a:pt x="494842" y="5270"/>
                </a:lnTo>
                <a:lnTo>
                  <a:pt x="466115" y="23063"/>
                </a:lnTo>
                <a:lnTo>
                  <a:pt x="445160" y="51117"/>
                </a:lnTo>
                <a:lnTo>
                  <a:pt x="434886" y="86779"/>
                </a:lnTo>
                <a:lnTo>
                  <a:pt x="437070" y="121513"/>
                </a:lnTo>
                <a:lnTo>
                  <a:pt x="450316" y="149504"/>
                </a:lnTo>
                <a:lnTo>
                  <a:pt x="473125" y="168770"/>
                </a:lnTo>
                <a:lnTo>
                  <a:pt x="503999" y="177266"/>
                </a:lnTo>
                <a:lnTo>
                  <a:pt x="537616" y="172402"/>
                </a:lnTo>
                <a:lnTo>
                  <a:pt x="566343" y="154609"/>
                </a:lnTo>
                <a:lnTo>
                  <a:pt x="577850" y="139217"/>
                </a:lnTo>
                <a:lnTo>
                  <a:pt x="587298" y="126555"/>
                </a:lnTo>
                <a:lnTo>
                  <a:pt x="597573" y="90893"/>
                </a:lnTo>
                <a:close/>
              </a:path>
              <a:path w="788034" h="178434">
                <a:moveTo>
                  <a:pt x="787971" y="174790"/>
                </a:moveTo>
                <a:lnTo>
                  <a:pt x="784821" y="3327"/>
                </a:lnTo>
                <a:lnTo>
                  <a:pt x="746175" y="3327"/>
                </a:lnTo>
                <a:lnTo>
                  <a:pt x="696683" y="100050"/>
                </a:lnTo>
                <a:lnTo>
                  <a:pt x="676706" y="3327"/>
                </a:lnTo>
                <a:lnTo>
                  <a:pt x="638086" y="3327"/>
                </a:lnTo>
                <a:lnTo>
                  <a:pt x="584822" y="174790"/>
                </a:lnTo>
                <a:lnTo>
                  <a:pt x="627430" y="174790"/>
                </a:lnTo>
                <a:lnTo>
                  <a:pt x="656424" y="74409"/>
                </a:lnTo>
                <a:lnTo>
                  <a:pt x="674636" y="174790"/>
                </a:lnTo>
                <a:lnTo>
                  <a:pt x="696353" y="174790"/>
                </a:lnTo>
                <a:lnTo>
                  <a:pt x="746594" y="74460"/>
                </a:lnTo>
                <a:lnTo>
                  <a:pt x="745998" y="174790"/>
                </a:lnTo>
                <a:lnTo>
                  <a:pt x="787971" y="1747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0" marR="0" lvl="0" indent="0" algn="l" defTabSz="91065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793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27">
            <a:extLst>
              <a:ext uri="{FF2B5EF4-FFF2-40B4-BE49-F238E27FC236}">
                <a16:creationId xmlns:a16="http://schemas.microsoft.com/office/drawing/2014/main" id="{E51599DA-D9CC-1014-E24C-BC78C3250A02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435485" y="6553679"/>
            <a:ext cx="3867574" cy="166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48" marR="0" lvl="0" indent="0" algn="l" defTabSz="910651" rtl="0" eaLnBrk="1" fontAlgn="auto" latinLnBrk="0" hangingPunct="1">
              <a:lnSpc>
                <a:spcPts val="131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95" b="0" i="0" u="none" strike="noStrike" kern="1200" cap="none" spc="-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Hereford Western Bypass – Phase 1</a:t>
            </a:r>
            <a:endParaRPr kumimoji="0" sz="1095" b="0" i="0" u="none" strike="noStrike" kern="1200" cap="none" spc="-5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B2906C-0D9B-30DB-7737-38D8FBDE924C}"/>
              </a:ext>
            </a:extLst>
          </p:cNvPr>
          <p:cNvSpPr txBox="1"/>
          <p:nvPr/>
        </p:nvSpPr>
        <p:spPr>
          <a:xfrm>
            <a:off x="295976" y="1381165"/>
            <a:ext cx="1002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A4FC03-14CD-4257-A5A9-B813F8D5A3FE}"/>
              </a:ext>
            </a:extLst>
          </p:cNvPr>
          <p:cNvSpPr/>
          <p:nvPr/>
        </p:nvSpPr>
        <p:spPr>
          <a:xfrm>
            <a:off x="4303059" y="3040605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Madley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D2B5150-886B-EEBD-327D-49E5079CCF2E}"/>
              </a:ext>
            </a:extLst>
          </p:cNvPr>
          <p:cNvSpPr/>
          <p:nvPr/>
        </p:nvSpPr>
        <p:spPr>
          <a:xfrm>
            <a:off x="5598047" y="3547214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Clehonger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FD384C-CA9E-09AA-46FE-4759CF094A1D}"/>
              </a:ext>
            </a:extLst>
          </p:cNvPr>
          <p:cNvSpPr/>
          <p:nvPr/>
        </p:nvSpPr>
        <p:spPr>
          <a:xfrm>
            <a:off x="3923185" y="1448650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Bridge Sollers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F0681BF-B0F6-7148-30CE-EEECA7F763ED}"/>
              </a:ext>
            </a:extLst>
          </p:cNvPr>
          <p:cNvSpPr/>
          <p:nvPr/>
        </p:nvSpPr>
        <p:spPr>
          <a:xfrm rot="1476341">
            <a:off x="4220762" y="5175082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B4348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6FE5238-8FAB-4BC8-9A04-E034C5F93C70}"/>
              </a:ext>
            </a:extLst>
          </p:cNvPr>
          <p:cNvSpPr/>
          <p:nvPr/>
        </p:nvSpPr>
        <p:spPr>
          <a:xfrm rot="687143">
            <a:off x="6106632" y="3920916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B4349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9AAE7DA-7956-C38A-0511-09A07E97C9A1}"/>
              </a:ext>
            </a:extLst>
          </p:cNvPr>
          <p:cNvSpPr/>
          <p:nvPr/>
        </p:nvSpPr>
        <p:spPr>
          <a:xfrm rot="687143">
            <a:off x="4592775" y="3700445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B4352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EABE20C-31C5-DA54-464E-43B88AEFAA28}"/>
              </a:ext>
            </a:extLst>
          </p:cNvPr>
          <p:cNvSpPr/>
          <p:nvPr/>
        </p:nvSpPr>
        <p:spPr>
          <a:xfrm>
            <a:off x="237228" y="2798396"/>
            <a:ext cx="3246120" cy="92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B050"/>
                </a:solidFill>
              </a:rPr>
              <a:t>Green = Increase</a:t>
            </a:r>
          </a:p>
          <a:p>
            <a:pPr algn="ctr"/>
            <a:r>
              <a:rPr lang="en-GB" b="1" dirty="0">
                <a:solidFill>
                  <a:srgbClr val="0070C0"/>
                </a:solidFill>
              </a:rPr>
              <a:t>Blue = Decrease</a:t>
            </a:r>
          </a:p>
          <a:p>
            <a:pPr algn="ctr"/>
            <a:endParaRPr lang="en-GB" b="1" dirty="0">
              <a:solidFill>
                <a:srgbClr val="0070C0"/>
              </a:solidFill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Do Something (with Phase 1) vs Do Minimum (without)</a:t>
            </a:r>
          </a:p>
        </p:txBody>
      </p:sp>
    </p:spTree>
    <p:extLst>
      <p:ext uri="{BB962C8B-B14F-4D97-AF65-F5344CB8AC3E}">
        <p14:creationId xmlns:p14="http://schemas.microsoft.com/office/powerpoint/2010/main" val="1335666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432D3-7347-21F2-7480-58D8ED9B05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83566FA-5071-F623-363C-38F30A754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2536" y="1139074"/>
            <a:ext cx="4984396" cy="5152034"/>
          </a:xfrm>
          <a:prstGeom prst="rect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</p:pic>
      <p:sp>
        <p:nvSpPr>
          <p:cNvPr id="2" name="object 2">
            <a:extLst>
              <a:ext uri="{FF2B5EF4-FFF2-40B4-BE49-F238E27FC236}">
                <a16:creationId xmlns:a16="http://schemas.microsoft.com/office/drawing/2014/main" id="{9F5B7B3C-A7A7-CE13-A495-FFDA513FC0C1}"/>
              </a:ext>
            </a:extLst>
          </p:cNvPr>
          <p:cNvSpPr/>
          <p:nvPr/>
        </p:nvSpPr>
        <p:spPr>
          <a:xfrm>
            <a:off x="0" y="-4282"/>
            <a:ext cx="12189471" cy="1040241"/>
          </a:xfrm>
          <a:custGeom>
            <a:avLst/>
            <a:gdLst/>
            <a:ahLst/>
            <a:cxnLst/>
            <a:rect l="l" t="t" r="r" b="b"/>
            <a:pathLst>
              <a:path w="12240260" h="1044575">
                <a:moveTo>
                  <a:pt x="0" y="1044003"/>
                </a:moveTo>
                <a:lnTo>
                  <a:pt x="12240006" y="1044003"/>
                </a:lnTo>
                <a:lnTo>
                  <a:pt x="12240006" y="0"/>
                </a:lnTo>
                <a:lnTo>
                  <a:pt x="0" y="0"/>
                </a:lnTo>
                <a:lnTo>
                  <a:pt x="0" y="1044003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pPr marL="0" marR="0" lvl="0" indent="0" algn="l" defTabSz="91065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793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6008D87D-8AC5-C335-61D3-7FCC660C1B5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47355" y="231942"/>
            <a:ext cx="7945036" cy="480598"/>
          </a:xfrm>
          <a:prstGeom prst="rect">
            <a:avLst/>
          </a:prstGeom>
        </p:spPr>
        <p:txBody>
          <a:bodyPr vert="horz" wrap="square" lIns="0" tIns="12647" rIns="0" bIns="0" rtlCol="0">
            <a:spAutoFit/>
          </a:bodyPr>
          <a:lstStyle/>
          <a:p>
            <a:pPr marL="12648">
              <a:spcBef>
                <a:spcPts val="100"/>
              </a:spcBef>
            </a:pPr>
            <a:r>
              <a:rPr lang="en-GB" sz="2988" dirty="0"/>
              <a:t>PM Peak - 2043</a:t>
            </a:r>
            <a:endParaRPr sz="2988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450691-3B05-DF8A-4ACC-FE8C36BA7390}"/>
              </a:ext>
            </a:extLst>
          </p:cNvPr>
          <p:cNvSpPr/>
          <p:nvPr/>
        </p:nvSpPr>
        <p:spPr>
          <a:xfrm>
            <a:off x="2529" y="6418785"/>
            <a:ext cx="12189471" cy="439215"/>
          </a:xfrm>
          <a:prstGeom prst="rect">
            <a:avLst/>
          </a:prstGeom>
          <a:solidFill>
            <a:srgbClr val="00AB61"/>
          </a:solidFill>
          <a:ln>
            <a:solidFill>
              <a:srgbClr val="00AB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4E6DFFA6-D2FF-FC72-417A-84B002223256}"/>
              </a:ext>
            </a:extLst>
          </p:cNvPr>
          <p:cNvSpPr/>
          <p:nvPr/>
        </p:nvSpPr>
        <p:spPr>
          <a:xfrm>
            <a:off x="11038300" y="6548187"/>
            <a:ext cx="784765" cy="177695"/>
          </a:xfrm>
          <a:custGeom>
            <a:avLst/>
            <a:gdLst/>
            <a:ahLst/>
            <a:cxnLst/>
            <a:rect l="l" t="t" r="r" b="b"/>
            <a:pathLst>
              <a:path w="788034" h="178434">
                <a:moveTo>
                  <a:pt x="166712" y="174790"/>
                </a:moveTo>
                <a:lnTo>
                  <a:pt x="158991" y="141376"/>
                </a:lnTo>
                <a:lnTo>
                  <a:pt x="150266" y="103581"/>
                </a:lnTo>
                <a:lnTo>
                  <a:pt x="136525" y="44119"/>
                </a:lnTo>
                <a:lnTo>
                  <a:pt x="127114" y="3340"/>
                </a:lnTo>
                <a:lnTo>
                  <a:pt x="110820" y="3340"/>
                </a:lnTo>
                <a:lnTo>
                  <a:pt x="110820" y="103581"/>
                </a:lnTo>
                <a:lnTo>
                  <a:pt x="72936" y="103581"/>
                </a:lnTo>
                <a:lnTo>
                  <a:pt x="97815" y="44119"/>
                </a:lnTo>
                <a:lnTo>
                  <a:pt x="98196" y="44119"/>
                </a:lnTo>
                <a:lnTo>
                  <a:pt x="110820" y="103581"/>
                </a:lnTo>
                <a:lnTo>
                  <a:pt x="110820" y="3340"/>
                </a:lnTo>
                <a:lnTo>
                  <a:pt x="80657" y="3340"/>
                </a:lnTo>
                <a:lnTo>
                  <a:pt x="0" y="174790"/>
                </a:lnTo>
                <a:lnTo>
                  <a:pt x="43129" y="174790"/>
                </a:lnTo>
                <a:lnTo>
                  <a:pt x="57111" y="141376"/>
                </a:lnTo>
                <a:lnTo>
                  <a:pt x="118846" y="141376"/>
                </a:lnTo>
                <a:lnTo>
                  <a:pt x="125933" y="174790"/>
                </a:lnTo>
                <a:lnTo>
                  <a:pt x="166712" y="174790"/>
                </a:lnTo>
                <a:close/>
              </a:path>
              <a:path w="788034" h="178434">
                <a:moveTo>
                  <a:pt x="288607" y="69126"/>
                </a:moveTo>
                <a:lnTo>
                  <a:pt x="182549" y="69126"/>
                </a:lnTo>
                <a:lnTo>
                  <a:pt x="176580" y="109016"/>
                </a:lnTo>
                <a:lnTo>
                  <a:pt x="282613" y="109016"/>
                </a:lnTo>
                <a:lnTo>
                  <a:pt x="288607" y="69126"/>
                </a:lnTo>
                <a:close/>
              </a:path>
              <a:path w="788034" h="178434">
                <a:moveTo>
                  <a:pt x="293204" y="134886"/>
                </a:moveTo>
                <a:lnTo>
                  <a:pt x="172694" y="134886"/>
                </a:lnTo>
                <a:lnTo>
                  <a:pt x="166712" y="174790"/>
                </a:lnTo>
                <a:lnTo>
                  <a:pt x="287210" y="174790"/>
                </a:lnTo>
                <a:lnTo>
                  <a:pt x="293204" y="134886"/>
                </a:lnTo>
                <a:close/>
              </a:path>
              <a:path w="788034" h="178434">
                <a:moveTo>
                  <a:pt x="312928" y="3340"/>
                </a:moveTo>
                <a:lnTo>
                  <a:pt x="192430" y="3340"/>
                </a:lnTo>
                <a:lnTo>
                  <a:pt x="186436" y="43218"/>
                </a:lnTo>
                <a:lnTo>
                  <a:pt x="306933" y="43218"/>
                </a:lnTo>
                <a:lnTo>
                  <a:pt x="312928" y="3340"/>
                </a:lnTo>
                <a:close/>
              </a:path>
              <a:path w="788034" h="178434">
                <a:moveTo>
                  <a:pt x="443369" y="14135"/>
                </a:moveTo>
                <a:lnTo>
                  <a:pt x="431012" y="7696"/>
                </a:lnTo>
                <a:lnTo>
                  <a:pt x="419087" y="3302"/>
                </a:lnTo>
                <a:lnTo>
                  <a:pt x="407022" y="800"/>
                </a:lnTo>
                <a:lnTo>
                  <a:pt x="394208" y="0"/>
                </a:lnTo>
                <a:lnTo>
                  <a:pt x="359270" y="7226"/>
                </a:lnTo>
                <a:lnTo>
                  <a:pt x="330428" y="27012"/>
                </a:lnTo>
                <a:lnTo>
                  <a:pt x="310515" y="56489"/>
                </a:lnTo>
                <a:lnTo>
                  <a:pt x="302387" y="92798"/>
                </a:lnTo>
                <a:lnTo>
                  <a:pt x="307263" y="127279"/>
                </a:lnTo>
                <a:lnTo>
                  <a:pt x="323265" y="154266"/>
                </a:lnTo>
                <a:lnTo>
                  <a:pt x="348653" y="171856"/>
                </a:lnTo>
                <a:lnTo>
                  <a:pt x="381698" y="178142"/>
                </a:lnTo>
                <a:lnTo>
                  <a:pt x="389585" y="177927"/>
                </a:lnTo>
                <a:lnTo>
                  <a:pt x="425996" y="130835"/>
                </a:lnTo>
                <a:lnTo>
                  <a:pt x="416534" y="134035"/>
                </a:lnTo>
                <a:lnTo>
                  <a:pt x="406298" y="135915"/>
                </a:lnTo>
                <a:lnTo>
                  <a:pt x="396646" y="136791"/>
                </a:lnTo>
                <a:lnTo>
                  <a:pt x="388924" y="137007"/>
                </a:lnTo>
                <a:lnTo>
                  <a:pt x="370446" y="133680"/>
                </a:lnTo>
                <a:lnTo>
                  <a:pt x="356311" y="124320"/>
                </a:lnTo>
                <a:lnTo>
                  <a:pt x="347446" y="109791"/>
                </a:lnTo>
                <a:lnTo>
                  <a:pt x="344741" y="90995"/>
                </a:lnTo>
                <a:lnTo>
                  <a:pt x="349199" y="70942"/>
                </a:lnTo>
                <a:lnTo>
                  <a:pt x="360299" y="55168"/>
                </a:lnTo>
                <a:lnTo>
                  <a:pt x="376796" y="44831"/>
                </a:lnTo>
                <a:lnTo>
                  <a:pt x="397484" y="41122"/>
                </a:lnTo>
                <a:lnTo>
                  <a:pt x="407746" y="41998"/>
                </a:lnTo>
                <a:lnTo>
                  <a:pt x="417410" y="44627"/>
                </a:lnTo>
                <a:lnTo>
                  <a:pt x="426529" y="49022"/>
                </a:lnTo>
                <a:lnTo>
                  <a:pt x="435127" y="55194"/>
                </a:lnTo>
                <a:lnTo>
                  <a:pt x="443369" y="14135"/>
                </a:lnTo>
                <a:close/>
              </a:path>
              <a:path w="788034" h="178434">
                <a:moveTo>
                  <a:pt x="597573" y="90893"/>
                </a:moveTo>
                <a:lnTo>
                  <a:pt x="595388" y="56159"/>
                </a:lnTo>
                <a:lnTo>
                  <a:pt x="587273" y="39027"/>
                </a:lnTo>
                <a:lnTo>
                  <a:pt x="582142" y="28155"/>
                </a:lnTo>
                <a:lnTo>
                  <a:pt x="559333" y="8902"/>
                </a:lnTo>
                <a:lnTo>
                  <a:pt x="558355" y="8636"/>
                </a:lnTo>
                <a:lnTo>
                  <a:pt x="558355" y="74701"/>
                </a:lnTo>
                <a:lnTo>
                  <a:pt x="556780" y="95059"/>
                </a:lnTo>
                <a:lnTo>
                  <a:pt x="549160" y="115570"/>
                </a:lnTo>
                <a:lnTo>
                  <a:pt x="537044" y="130467"/>
                </a:lnTo>
                <a:lnTo>
                  <a:pt x="521652" y="138696"/>
                </a:lnTo>
                <a:lnTo>
                  <a:pt x="504190" y="139217"/>
                </a:lnTo>
                <a:lnTo>
                  <a:pt x="489940" y="132638"/>
                </a:lnTo>
                <a:lnTo>
                  <a:pt x="480402" y="120370"/>
                </a:lnTo>
                <a:lnTo>
                  <a:pt x="476148" y="103517"/>
                </a:lnTo>
                <a:lnTo>
                  <a:pt x="477735" y="83159"/>
                </a:lnTo>
                <a:lnTo>
                  <a:pt x="485355" y="62649"/>
                </a:lnTo>
                <a:lnTo>
                  <a:pt x="497471" y="47752"/>
                </a:lnTo>
                <a:lnTo>
                  <a:pt x="512864" y="39535"/>
                </a:lnTo>
                <a:lnTo>
                  <a:pt x="530313" y="39027"/>
                </a:lnTo>
                <a:lnTo>
                  <a:pt x="544563" y="45593"/>
                </a:lnTo>
                <a:lnTo>
                  <a:pt x="554101" y="57848"/>
                </a:lnTo>
                <a:lnTo>
                  <a:pt x="558355" y="74701"/>
                </a:lnTo>
                <a:lnTo>
                  <a:pt x="558355" y="8636"/>
                </a:lnTo>
                <a:lnTo>
                  <a:pt x="528472" y="406"/>
                </a:lnTo>
                <a:lnTo>
                  <a:pt x="494842" y="5270"/>
                </a:lnTo>
                <a:lnTo>
                  <a:pt x="466115" y="23063"/>
                </a:lnTo>
                <a:lnTo>
                  <a:pt x="445160" y="51117"/>
                </a:lnTo>
                <a:lnTo>
                  <a:pt x="434886" y="86779"/>
                </a:lnTo>
                <a:lnTo>
                  <a:pt x="437070" y="121513"/>
                </a:lnTo>
                <a:lnTo>
                  <a:pt x="450316" y="149504"/>
                </a:lnTo>
                <a:lnTo>
                  <a:pt x="473125" y="168770"/>
                </a:lnTo>
                <a:lnTo>
                  <a:pt x="503999" y="177266"/>
                </a:lnTo>
                <a:lnTo>
                  <a:pt x="537616" y="172402"/>
                </a:lnTo>
                <a:lnTo>
                  <a:pt x="566343" y="154609"/>
                </a:lnTo>
                <a:lnTo>
                  <a:pt x="577850" y="139217"/>
                </a:lnTo>
                <a:lnTo>
                  <a:pt x="587298" y="126555"/>
                </a:lnTo>
                <a:lnTo>
                  <a:pt x="597573" y="90893"/>
                </a:lnTo>
                <a:close/>
              </a:path>
              <a:path w="788034" h="178434">
                <a:moveTo>
                  <a:pt x="787971" y="174790"/>
                </a:moveTo>
                <a:lnTo>
                  <a:pt x="784821" y="3327"/>
                </a:lnTo>
                <a:lnTo>
                  <a:pt x="746175" y="3327"/>
                </a:lnTo>
                <a:lnTo>
                  <a:pt x="696683" y="100050"/>
                </a:lnTo>
                <a:lnTo>
                  <a:pt x="676706" y="3327"/>
                </a:lnTo>
                <a:lnTo>
                  <a:pt x="638086" y="3327"/>
                </a:lnTo>
                <a:lnTo>
                  <a:pt x="584822" y="174790"/>
                </a:lnTo>
                <a:lnTo>
                  <a:pt x="627430" y="174790"/>
                </a:lnTo>
                <a:lnTo>
                  <a:pt x="656424" y="74409"/>
                </a:lnTo>
                <a:lnTo>
                  <a:pt x="674636" y="174790"/>
                </a:lnTo>
                <a:lnTo>
                  <a:pt x="696353" y="174790"/>
                </a:lnTo>
                <a:lnTo>
                  <a:pt x="746594" y="74460"/>
                </a:lnTo>
                <a:lnTo>
                  <a:pt x="745998" y="174790"/>
                </a:lnTo>
                <a:lnTo>
                  <a:pt x="787971" y="1747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0" marR="0" lvl="0" indent="0" algn="l" defTabSz="91065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793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27">
            <a:extLst>
              <a:ext uri="{FF2B5EF4-FFF2-40B4-BE49-F238E27FC236}">
                <a16:creationId xmlns:a16="http://schemas.microsoft.com/office/drawing/2014/main" id="{481C3E7E-3FFF-1B1D-F328-A0462BFCDBD4}"/>
              </a:ext>
            </a:extLst>
          </p:cNvPr>
          <p:cNvSpPr txBox="1">
            <a:spLocks noGrp="1"/>
          </p:cNvSpPr>
          <p:nvPr>
            <p:ph type="ftr" sz="quarter" idx="5"/>
          </p:nvPr>
        </p:nvSpPr>
        <p:spPr>
          <a:xfrm>
            <a:off x="435485" y="6553679"/>
            <a:ext cx="3867574" cy="1667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48" marR="0" lvl="0" indent="0" algn="l" defTabSz="910651" rtl="0" eaLnBrk="1" fontAlgn="auto" latinLnBrk="0" hangingPunct="1">
              <a:lnSpc>
                <a:spcPts val="131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95" b="0" i="0" u="none" strike="noStrike" kern="1200" cap="none" spc="-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Hereford Western Bypass – Phase 1</a:t>
            </a:r>
            <a:endParaRPr kumimoji="0" sz="1095" b="0" i="0" u="none" strike="noStrike" kern="1200" cap="none" spc="-5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8F6BD7-C74F-6024-2D08-335F80745A24}"/>
              </a:ext>
            </a:extLst>
          </p:cNvPr>
          <p:cNvSpPr txBox="1"/>
          <p:nvPr/>
        </p:nvSpPr>
        <p:spPr>
          <a:xfrm>
            <a:off x="295976" y="1381165"/>
            <a:ext cx="1002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F86A81F-A23C-D9AA-8EC7-03DCA8BF815F}"/>
              </a:ext>
            </a:extLst>
          </p:cNvPr>
          <p:cNvSpPr/>
          <p:nvPr/>
        </p:nvSpPr>
        <p:spPr>
          <a:xfrm>
            <a:off x="4221348" y="3013331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Madley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830988-5DA1-E7B3-E1C6-B297234B947F}"/>
              </a:ext>
            </a:extLst>
          </p:cNvPr>
          <p:cNvSpPr/>
          <p:nvPr/>
        </p:nvSpPr>
        <p:spPr>
          <a:xfrm>
            <a:off x="5598048" y="3507916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Clehonger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EEC348-BE81-EB01-1B57-B6E6F7FF1676}"/>
              </a:ext>
            </a:extLst>
          </p:cNvPr>
          <p:cNvSpPr/>
          <p:nvPr/>
        </p:nvSpPr>
        <p:spPr>
          <a:xfrm>
            <a:off x="3824392" y="1547590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Bridge Sollers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2818084-64F2-2204-3958-9D5B2032A8C4}"/>
              </a:ext>
            </a:extLst>
          </p:cNvPr>
          <p:cNvSpPr/>
          <p:nvPr/>
        </p:nvSpPr>
        <p:spPr>
          <a:xfrm rot="1476341">
            <a:off x="4718035" y="5465037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B4348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40CAAD6-8E0F-82B8-2710-6B2B3F8DBDEA}"/>
              </a:ext>
            </a:extLst>
          </p:cNvPr>
          <p:cNvSpPr/>
          <p:nvPr/>
        </p:nvSpPr>
        <p:spPr>
          <a:xfrm rot="687143">
            <a:off x="6079700" y="4020333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B4349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0E230E-82DD-CB75-9A06-45A4BA116D8E}"/>
              </a:ext>
            </a:extLst>
          </p:cNvPr>
          <p:cNvSpPr/>
          <p:nvPr/>
        </p:nvSpPr>
        <p:spPr>
          <a:xfrm rot="687143">
            <a:off x="4592775" y="3700445"/>
            <a:ext cx="993375" cy="219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B4352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13CC9D-8A95-1599-51C7-8E6BE62FFDA2}"/>
              </a:ext>
            </a:extLst>
          </p:cNvPr>
          <p:cNvSpPr/>
          <p:nvPr/>
        </p:nvSpPr>
        <p:spPr>
          <a:xfrm>
            <a:off x="237228" y="2798396"/>
            <a:ext cx="3246120" cy="92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B050"/>
                </a:solidFill>
              </a:rPr>
              <a:t>Green = Increase</a:t>
            </a:r>
          </a:p>
          <a:p>
            <a:pPr algn="ctr"/>
            <a:r>
              <a:rPr lang="en-GB" b="1" dirty="0">
                <a:solidFill>
                  <a:srgbClr val="0070C0"/>
                </a:solidFill>
              </a:rPr>
              <a:t>Blue = Decrease</a:t>
            </a:r>
          </a:p>
          <a:p>
            <a:pPr algn="ctr"/>
            <a:endParaRPr lang="en-GB" b="1" dirty="0">
              <a:solidFill>
                <a:srgbClr val="0070C0"/>
              </a:solidFill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Do Something (with Phase 1) vs Do Minimum (without)</a:t>
            </a:r>
          </a:p>
        </p:txBody>
      </p:sp>
    </p:spTree>
    <p:extLst>
      <p:ext uri="{BB962C8B-B14F-4D97-AF65-F5344CB8AC3E}">
        <p14:creationId xmlns:p14="http://schemas.microsoft.com/office/powerpoint/2010/main" val="2826481001"/>
      </p:ext>
    </p:extLst>
  </p:cSld>
  <p:clrMapOvr>
    <a:masterClrMapping/>
  </p:clrMapOvr>
</p:sld>
</file>

<file path=ppt/theme/theme1.xml><?xml version="1.0" encoding="utf-8"?>
<a:theme xmlns:a="http://schemas.openxmlformats.org/drawingml/2006/main" name="Covers + Dividers (White logo)">
  <a:themeElements>
    <a:clrScheme name="AECOM">
      <a:dk1>
        <a:srgbClr val="000000"/>
      </a:dk1>
      <a:lt1>
        <a:srgbClr val="FFFFFF"/>
      </a:lt1>
      <a:dk2>
        <a:srgbClr val="1E1E1E"/>
      </a:dk2>
      <a:lt2>
        <a:srgbClr val="E8E8E8"/>
      </a:lt2>
      <a:accent1>
        <a:srgbClr val="00AB61"/>
      </a:accent1>
      <a:accent2>
        <a:srgbClr val="009A9B"/>
      </a:accent2>
      <a:accent3>
        <a:srgbClr val="FFCE00"/>
      </a:accent3>
      <a:accent4>
        <a:srgbClr val="C81A78"/>
      </a:accent4>
      <a:accent5>
        <a:srgbClr val="E52713"/>
      </a:accent5>
      <a:accent6>
        <a:srgbClr val="B2B1A7"/>
      </a:accent6>
      <a:hlink>
        <a:srgbClr val="00AB61"/>
      </a:hlink>
      <a:folHlink>
        <a:srgbClr val="00AB6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2B45FFED69D14AB5BB2085752524D9" ma:contentTypeVersion="10" ma:contentTypeDescription="Create a new document." ma:contentTypeScope="" ma:versionID="ae3b2b9c09b6950249cfed94e8e7c9d3">
  <xsd:schema xmlns:xsd="http://www.w3.org/2001/XMLSchema" xmlns:xs="http://www.w3.org/2001/XMLSchema" xmlns:p="http://schemas.microsoft.com/office/2006/metadata/properties" xmlns:ns2="be0cfd6d-78e8-4f4c-8816-23ac9e32e23f" xmlns:ns3="68e2e134-7a83-413b-bb79-6529d04d5070" targetNamespace="http://schemas.microsoft.com/office/2006/metadata/properties" ma:root="true" ma:fieldsID="7f792251512cf348d0d48f6c2b99bc1d" ns2:_="" ns3:_="">
    <xsd:import namespace="be0cfd6d-78e8-4f4c-8816-23ac9e32e23f"/>
    <xsd:import namespace="68e2e134-7a83-413b-bb79-6529d04d507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0cfd6d-78e8-4f4c-8816-23ac9e32e2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166aa50-2606-4bee-b14b-7e98c91f20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e2e134-7a83-413b-bb79-6529d04d507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c6911348-b924-465b-a44d-5e8e9e9c3f9a}" ma:internalName="TaxCatchAll" ma:showField="CatchAllData" ma:web="68e2e134-7a83-413b-bb79-6529d04d50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8e2e134-7a83-413b-bb79-6529d04d5070" xsi:nil="true"/>
    <lcf76f155ced4ddcb4097134ff3c332f xmlns="be0cfd6d-78e8-4f4c-8816-23ac9e32e23f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EF35CC8-AE68-43C5-A2F8-77772AC689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0cfd6d-78e8-4f4c-8816-23ac9e32e23f"/>
    <ds:schemaRef ds:uri="68e2e134-7a83-413b-bb79-6529d04d507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F0EAC8-3C3D-4572-9BEF-489B15CC843B}">
  <ds:schemaRefs>
    <ds:schemaRef ds:uri="http://schemas.microsoft.com/office/2006/documentManagement/types"/>
    <ds:schemaRef ds:uri="be0cfd6d-78e8-4f4c-8816-23ac9e32e23f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infopath/2007/PartnerControls"/>
    <ds:schemaRef ds:uri="68e2e134-7a83-413b-bb79-6529d04d5070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A29EA7F-CE9C-4910-980A-F00AC2EB3BE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726</TotalTime>
  <Words>116</Words>
  <Application>Microsoft Office PowerPoint</Application>
  <PresentationFormat>Widescreen</PresentationFormat>
  <Paragraphs>44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Aptos</vt:lpstr>
      <vt:lpstr>Arial</vt:lpstr>
      <vt:lpstr>Calibri</vt:lpstr>
      <vt:lpstr>Covers + Dividers (White logo)</vt:lpstr>
      <vt:lpstr>1_Office Theme</vt:lpstr>
      <vt:lpstr>Hereford Western Bypass </vt:lpstr>
      <vt:lpstr>AM Peak - 2043</vt:lpstr>
      <vt:lpstr>IP - 2043</vt:lpstr>
      <vt:lpstr>PM Peak - 2043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Abberley, Darren</dc:creator>
  <cp:lastModifiedBy>Abberley, Darren</cp:lastModifiedBy>
  <cp:revision>4</cp:revision>
  <dcterms:created xsi:type="dcterms:W3CDTF">2026-05-03T18:40:35Z</dcterms:created>
  <dcterms:modified xsi:type="dcterms:W3CDTF">2026-07-02T14:08:52Z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0x010100BE2B45FFED69D14AB5BB2085752524D9</vt:lpwstr>
  </property>
  <property fmtid="{D5CDD505-2E9C-101B-9397-08002B2CF9AE}" pid="3" name="MediaServiceImageTags">
    <vt:lpwstr/>
  </property>
</Properties>
</file>